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0" r:id="rId4"/>
    <p:sldMasterId id="214748368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5143500" cx="9144000"/>
  <p:notesSz cx="6858000" cy="9144000"/>
  <p:embeddedFontLst>
    <p:embeddedFont>
      <p:font typeface="Poppins"/>
      <p:regular r:id="rId26"/>
      <p:bold r:id="rId27"/>
      <p:italic r:id="rId28"/>
      <p:boldItalic r:id="rId29"/>
    </p:embeddedFont>
    <p:embeddedFont>
      <p:font typeface="Fira Sans"/>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2880">
          <p15:clr>
            <a:srgbClr val="A4A3A4"/>
          </p15:clr>
        </p15:guide>
        <p15:guide id="2" orient="horz" pos="3057">
          <p15:clr>
            <a:srgbClr val="9AA0A6"/>
          </p15:clr>
        </p15:guide>
        <p15:guide id="3" pos="123">
          <p15:clr>
            <a:srgbClr val="9AA0A6"/>
          </p15:clr>
        </p15:guide>
        <p15:guide id="4" pos="2819">
          <p15:clr>
            <a:srgbClr val="9AA0A6"/>
          </p15:clr>
        </p15:guide>
        <p15:guide id="5" pos="2941">
          <p15:clr>
            <a:srgbClr val="9AA0A6"/>
          </p15:clr>
        </p15:guide>
        <p15:guide id="6" pos="5637">
          <p15:clr>
            <a:srgbClr val="9AA0A6"/>
          </p15:clr>
        </p15:guide>
        <p15:guide id="7" orient="horz" pos="522">
          <p15:clr>
            <a:srgbClr val="9AA0A6"/>
          </p15:clr>
        </p15:guide>
        <p15:guide id="8" pos="2696">
          <p15:clr>
            <a:srgbClr val="9AA0A6"/>
          </p15:clr>
        </p15:guide>
        <p15:guide id="9" pos="3064">
          <p15:clr>
            <a:srgbClr val="9AA0A6"/>
          </p15:clr>
        </p15:guide>
        <p15:guide id="10" pos="246">
          <p15:clr>
            <a:srgbClr val="9AA0A6"/>
          </p15:clr>
        </p15:guide>
        <p15:guide id="11" orient="horz" pos="645">
          <p15:clr>
            <a:srgbClr val="9AA0A6"/>
          </p15:clr>
        </p15:guide>
        <p15:guide id="12" orient="horz" pos="2934">
          <p15:clr>
            <a:srgbClr val="9AA0A6"/>
          </p15:clr>
        </p15:guide>
        <p15:guide id="13" pos="5514">
          <p15:clr>
            <a:srgbClr val="9AA0A6"/>
          </p15:clr>
        </p15:guide>
        <p15:guide id="14" pos="184">
          <p15:clr>
            <a:srgbClr val="9AA0A6"/>
          </p15:clr>
        </p15:guide>
        <p15:guide id="15" pos="557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p:guide pos="3057" orient="horz"/>
        <p:guide pos="123"/>
        <p:guide pos="2819"/>
        <p:guide pos="2941"/>
        <p:guide pos="5637"/>
        <p:guide pos="522" orient="horz"/>
        <p:guide pos="2696"/>
        <p:guide pos="3064"/>
        <p:guide pos="246"/>
        <p:guide pos="645" orient="horz"/>
        <p:guide pos="2934" orient="horz"/>
        <p:guide pos="5514"/>
        <p:guide pos="184"/>
        <p:guide pos="557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Poppins-regular.fntdata"/><Relationship Id="rId25" Type="http://schemas.openxmlformats.org/officeDocument/2006/relationships/slide" Target="slides/slide19.xml"/><Relationship Id="rId28" Type="http://schemas.openxmlformats.org/officeDocument/2006/relationships/font" Target="fonts/Poppins-italic.fntdata"/><Relationship Id="rId27" Type="http://schemas.openxmlformats.org/officeDocument/2006/relationships/font" Target="fonts/Poppins-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Poppins-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FiraSans-bold.fntdata"/><Relationship Id="rId30" Type="http://schemas.openxmlformats.org/officeDocument/2006/relationships/font" Target="fonts/FiraSans-regular.fntdata"/><Relationship Id="rId11" Type="http://schemas.openxmlformats.org/officeDocument/2006/relationships/slide" Target="slides/slide5.xml"/><Relationship Id="rId33" Type="http://schemas.openxmlformats.org/officeDocument/2006/relationships/font" Target="fonts/FiraSans-boldItalic.fntdata"/><Relationship Id="rId10" Type="http://schemas.openxmlformats.org/officeDocument/2006/relationships/slide" Target="slides/slide4.xml"/><Relationship Id="rId32" Type="http://schemas.openxmlformats.org/officeDocument/2006/relationships/font" Target="fonts/FiraSans-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7bfc59576c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7bfc59576c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7bfc59576c_0_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7bfc59576c_0_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7bfc59576c_0_5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37bfc59576c_0_5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7bfc59576c_0_6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37bfc59576c_0_6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7bfc59576c_0_6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37bfc59576c_0_6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7bfc59576c_0_6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7bfc59576c_0_6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37bfc59576c_0_7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37bfc59576c_0_7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7bfc59576c_0_7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7bfc59576c_0_7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37bfc59576c_0_7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37bfc59576c_0_7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7bfc59576c_0_8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7bfc59576c_0_8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7bfc59576c_0_8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37bfc59576c_0_8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7bfc59576c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7bfc59576c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7bfc59576c_0_3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7bfc59576c_0_3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7bfc59576c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7bfc59576c_0_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7bfc59576c_0_3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37bfc59576c_0_3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7bfc59576c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7bfc59576c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7bfc59576c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7bfc59576c_0_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7bfc59576c_0_4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7bfc59576c_0_4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7bfc59576c_0_5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37bfc59576c_0_5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3" name="Google Shape;13;p2"/>
          <p:cNvPicPr preferRelativeResize="0"/>
          <p:nvPr/>
        </p:nvPicPr>
        <p:blipFill>
          <a:blip r:embed="rId2">
            <a:alphaModFix/>
          </a:blip>
          <a:stretch>
            <a:fillRect/>
          </a:stretch>
        </p:blipFill>
        <p:spPr>
          <a:xfrm>
            <a:off x="106325" y="4663232"/>
            <a:ext cx="1397048" cy="39360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5" name="Shape 55"/>
        <p:cNvGrpSpPr/>
        <p:nvPr/>
      </p:nvGrpSpPr>
      <p:grpSpPr>
        <a:xfrm>
          <a:off x="0" y="0"/>
          <a:ext cx="0" cy="0"/>
          <a:chOff x="0" y="0"/>
          <a:chExt cx="0" cy="0"/>
        </a:xfrm>
      </p:grpSpPr>
      <p:sp>
        <p:nvSpPr>
          <p:cNvPr id="56" name="Google Shape;56;p1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57" name="Google Shape;5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8" name="Google Shape;58;p11"/>
          <p:cNvPicPr preferRelativeResize="0"/>
          <p:nvPr/>
        </p:nvPicPr>
        <p:blipFill>
          <a:blip r:embed="rId2">
            <a:alphaModFix/>
          </a:blip>
          <a:stretch>
            <a:fillRect/>
          </a:stretch>
        </p:blipFill>
        <p:spPr>
          <a:xfrm>
            <a:off x="93025" y="4663227"/>
            <a:ext cx="1397043" cy="39360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9" name="Shape 59"/>
        <p:cNvGrpSpPr/>
        <p:nvPr/>
      </p:nvGrpSpPr>
      <p:grpSpPr>
        <a:xfrm>
          <a:off x="0" y="0"/>
          <a:ext cx="0" cy="0"/>
          <a:chOff x="0" y="0"/>
          <a:chExt cx="0" cy="0"/>
        </a:xfrm>
      </p:grpSpPr>
      <p:sp>
        <p:nvSpPr>
          <p:cNvPr id="60" name="Google Shape;60;p1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1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2" name="Google Shape;62;p1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3" name="Google Shape;63;p12"/>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65" name="Google Shape;65;p12"/>
          <p:cNvPicPr preferRelativeResize="0"/>
          <p:nvPr/>
        </p:nvPicPr>
        <p:blipFill>
          <a:blip r:embed="rId2">
            <a:alphaModFix/>
          </a:blip>
          <a:stretch>
            <a:fillRect/>
          </a:stretch>
        </p:blipFill>
        <p:spPr>
          <a:xfrm>
            <a:off x="93025" y="4663227"/>
            <a:ext cx="1397043" cy="39360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6" name="Shape 66"/>
        <p:cNvGrpSpPr/>
        <p:nvPr/>
      </p:nvGrpSpPr>
      <p:grpSpPr>
        <a:xfrm>
          <a:off x="0" y="0"/>
          <a:ext cx="0" cy="0"/>
          <a:chOff x="0" y="0"/>
          <a:chExt cx="0" cy="0"/>
        </a:xfrm>
      </p:grpSpPr>
      <p:sp>
        <p:nvSpPr>
          <p:cNvPr id="67" name="Google Shape;67;p13"/>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68" name="Google Shape;68;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69" name="Google Shape;69;p13"/>
          <p:cNvPicPr preferRelativeResize="0"/>
          <p:nvPr/>
        </p:nvPicPr>
        <p:blipFill>
          <a:blip r:embed="rId2">
            <a:alphaModFix/>
          </a:blip>
          <a:stretch>
            <a:fillRect/>
          </a:stretch>
        </p:blipFill>
        <p:spPr>
          <a:xfrm>
            <a:off x="93025" y="4663227"/>
            <a:ext cx="1397043" cy="39360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0" name="Shape 70"/>
        <p:cNvGrpSpPr/>
        <p:nvPr/>
      </p:nvGrpSpPr>
      <p:grpSpPr>
        <a:xfrm>
          <a:off x="0" y="0"/>
          <a:ext cx="0" cy="0"/>
          <a:chOff x="0" y="0"/>
          <a:chExt cx="0" cy="0"/>
        </a:xfrm>
      </p:grpSpPr>
      <p:sp>
        <p:nvSpPr>
          <p:cNvPr id="71" name="Google Shape;71;p1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2" name="Google Shape;72;p14"/>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73" name="Google Shape;73;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74" name="Google Shape;74;p14"/>
          <p:cNvPicPr preferRelativeResize="0"/>
          <p:nvPr/>
        </p:nvPicPr>
        <p:blipFill>
          <a:blip r:embed="rId2">
            <a:alphaModFix/>
          </a:blip>
          <a:stretch>
            <a:fillRect/>
          </a:stretch>
        </p:blipFill>
        <p:spPr>
          <a:xfrm>
            <a:off x="93025" y="4663227"/>
            <a:ext cx="1397043" cy="39360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5" name="Shape 75"/>
        <p:cNvGrpSpPr/>
        <p:nvPr/>
      </p:nvGrpSpPr>
      <p:grpSpPr>
        <a:xfrm>
          <a:off x="0" y="0"/>
          <a:ext cx="0" cy="0"/>
          <a:chOff x="0" y="0"/>
          <a:chExt cx="0" cy="0"/>
        </a:xfrm>
      </p:grpSpPr>
      <p:sp>
        <p:nvSpPr>
          <p:cNvPr id="76" name="Google Shape;76;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77" name="Google Shape;77;p15"/>
          <p:cNvPicPr preferRelativeResize="0"/>
          <p:nvPr/>
        </p:nvPicPr>
        <p:blipFill>
          <a:blip r:embed="rId2">
            <a:alphaModFix/>
          </a:blip>
          <a:stretch>
            <a:fillRect/>
          </a:stretch>
        </p:blipFill>
        <p:spPr>
          <a:xfrm>
            <a:off x="93025" y="4663227"/>
            <a:ext cx="1397043" cy="39360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78" name="Shape 78"/>
        <p:cNvGrpSpPr/>
        <p:nvPr/>
      </p:nvGrpSpPr>
      <p:grpSpPr>
        <a:xfrm>
          <a:off x="0" y="0"/>
          <a:ext cx="0" cy="0"/>
          <a:chOff x="0" y="0"/>
          <a:chExt cx="0" cy="0"/>
        </a:xfrm>
      </p:grpSpPr>
      <p:sp>
        <p:nvSpPr>
          <p:cNvPr id="79" name="Google Shape;79;p16"/>
          <p:cNvSpPr txBox="1"/>
          <p:nvPr>
            <p:ph idx="12" type="sldNum"/>
          </p:nvPr>
        </p:nvSpPr>
        <p:spPr>
          <a:xfrm>
            <a:off x="8559647" y="4753908"/>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0" name="Google Shape;80;p16"/>
          <p:cNvSpPr txBox="1"/>
          <p:nvPr>
            <p:ph type="title"/>
          </p:nvPr>
        </p:nvSpPr>
        <p:spPr>
          <a:xfrm>
            <a:off x="182125" y="1223202"/>
            <a:ext cx="4139100" cy="3822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00000"/>
              </a:buClr>
              <a:buSzPts val="5000"/>
              <a:buNone/>
              <a:defRPr sz="5000">
                <a:solidFill>
                  <a:srgbClr val="000000"/>
                </a:solidFill>
              </a:defRPr>
            </a:lvl1pPr>
            <a:lvl2pPr lvl="1" rtl="0" algn="ctr">
              <a:spcBef>
                <a:spcPts val="0"/>
              </a:spcBef>
              <a:spcAft>
                <a:spcPts val="0"/>
              </a:spcAft>
              <a:buSzPts val="3800"/>
              <a:buNone/>
              <a:defRPr sz="3800"/>
            </a:lvl2pPr>
            <a:lvl3pPr lvl="2" rtl="0" algn="ctr">
              <a:spcBef>
                <a:spcPts val="0"/>
              </a:spcBef>
              <a:spcAft>
                <a:spcPts val="0"/>
              </a:spcAft>
              <a:buSzPts val="3800"/>
              <a:buNone/>
              <a:defRPr sz="3800"/>
            </a:lvl3pPr>
            <a:lvl4pPr lvl="3" rtl="0" algn="ctr">
              <a:spcBef>
                <a:spcPts val="0"/>
              </a:spcBef>
              <a:spcAft>
                <a:spcPts val="0"/>
              </a:spcAft>
              <a:buSzPts val="3800"/>
              <a:buNone/>
              <a:defRPr sz="3800"/>
            </a:lvl4pPr>
            <a:lvl5pPr lvl="4" rtl="0" algn="ctr">
              <a:spcBef>
                <a:spcPts val="0"/>
              </a:spcBef>
              <a:spcAft>
                <a:spcPts val="0"/>
              </a:spcAft>
              <a:buSzPts val="3800"/>
              <a:buNone/>
              <a:defRPr sz="3800"/>
            </a:lvl5pPr>
            <a:lvl6pPr lvl="5" rtl="0" algn="ctr">
              <a:spcBef>
                <a:spcPts val="0"/>
              </a:spcBef>
              <a:spcAft>
                <a:spcPts val="0"/>
              </a:spcAft>
              <a:buSzPts val="3800"/>
              <a:buNone/>
              <a:defRPr sz="3800"/>
            </a:lvl6pPr>
            <a:lvl7pPr lvl="6" rtl="0" algn="ctr">
              <a:spcBef>
                <a:spcPts val="0"/>
              </a:spcBef>
              <a:spcAft>
                <a:spcPts val="0"/>
              </a:spcAft>
              <a:buSzPts val="3800"/>
              <a:buNone/>
              <a:defRPr sz="3800"/>
            </a:lvl7pPr>
            <a:lvl8pPr lvl="7" rtl="0" algn="ctr">
              <a:spcBef>
                <a:spcPts val="0"/>
              </a:spcBef>
              <a:spcAft>
                <a:spcPts val="0"/>
              </a:spcAft>
              <a:buSzPts val="3800"/>
              <a:buNone/>
              <a:defRPr sz="3800"/>
            </a:lvl8pPr>
            <a:lvl9pPr lvl="8" rtl="0" algn="ctr">
              <a:spcBef>
                <a:spcPts val="0"/>
              </a:spcBef>
              <a:spcAft>
                <a:spcPts val="0"/>
              </a:spcAft>
              <a:buSzPts val="3800"/>
              <a:buNone/>
              <a:defRPr sz="3800"/>
            </a:lvl9pPr>
          </a:lstStyle>
          <a:p/>
        </p:txBody>
      </p:sp>
      <p:sp>
        <p:nvSpPr>
          <p:cNvPr id="81" name="Google Shape;81;p16"/>
          <p:cNvSpPr/>
          <p:nvPr/>
        </p:nvSpPr>
        <p:spPr>
          <a:xfrm>
            <a:off x="912" y="-7500"/>
            <a:ext cx="9144000" cy="75000"/>
          </a:xfrm>
          <a:prstGeom prst="rect">
            <a:avLst/>
          </a:prstGeom>
          <a:solidFill>
            <a:srgbClr val="FF8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82" name="Shape 82"/>
        <p:cNvGrpSpPr/>
        <p:nvPr/>
      </p:nvGrpSpPr>
      <p:grpSpPr>
        <a:xfrm>
          <a:off x="0" y="0"/>
          <a:ext cx="0" cy="0"/>
          <a:chOff x="0" y="0"/>
          <a:chExt cx="0" cy="0"/>
        </a:xfrm>
      </p:grpSpPr>
      <p:sp>
        <p:nvSpPr>
          <p:cNvPr id="83" name="Google Shape;83;p17"/>
          <p:cNvSpPr txBox="1"/>
          <p:nvPr>
            <p:ph idx="12" type="sldNum"/>
          </p:nvPr>
        </p:nvSpPr>
        <p:spPr>
          <a:xfrm>
            <a:off x="8559647" y="4753908"/>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4" name="Google Shape;84;p17"/>
          <p:cNvSpPr txBox="1"/>
          <p:nvPr>
            <p:ph type="title"/>
          </p:nvPr>
        </p:nvSpPr>
        <p:spPr>
          <a:xfrm>
            <a:off x="182125" y="1223202"/>
            <a:ext cx="4139100" cy="3822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00000"/>
              </a:buClr>
              <a:buSzPts val="5000"/>
              <a:buNone/>
              <a:defRPr sz="5000">
                <a:solidFill>
                  <a:srgbClr val="000000"/>
                </a:solidFill>
              </a:defRPr>
            </a:lvl1pPr>
            <a:lvl2pPr lvl="1" rtl="0" algn="ctr">
              <a:spcBef>
                <a:spcPts val="0"/>
              </a:spcBef>
              <a:spcAft>
                <a:spcPts val="0"/>
              </a:spcAft>
              <a:buSzPts val="3800"/>
              <a:buNone/>
              <a:defRPr sz="3800"/>
            </a:lvl2pPr>
            <a:lvl3pPr lvl="2" rtl="0" algn="ctr">
              <a:spcBef>
                <a:spcPts val="0"/>
              </a:spcBef>
              <a:spcAft>
                <a:spcPts val="0"/>
              </a:spcAft>
              <a:buSzPts val="3800"/>
              <a:buNone/>
              <a:defRPr sz="3800"/>
            </a:lvl3pPr>
            <a:lvl4pPr lvl="3" rtl="0" algn="ctr">
              <a:spcBef>
                <a:spcPts val="0"/>
              </a:spcBef>
              <a:spcAft>
                <a:spcPts val="0"/>
              </a:spcAft>
              <a:buSzPts val="3800"/>
              <a:buNone/>
              <a:defRPr sz="3800"/>
            </a:lvl4pPr>
            <a:lvl5pPr lvl="4" rtl="0" algn="ctr">
              <a:spcBef>
                <a:spcPts val="0"/>
              </a:spcBef>
              <a:spcAft>
                <a:spcPts val="0"/>
              </a:spcAft>
              <a:buSzPts val="3800"/>
              <a:buNone/>
              <a:defRPr sz="3800"/>
            </a:lvl5pPr>
            <a:lvl6pPr lvl="5" rtl="0" algn="ctr">
              <a:spcBef>
                <a:spcPts val="0"/>
              </a:spcBef>
              <a:spcAft>
                <a:spcPts val="0"/>
              </a:spcAft>
              <a:buSzPts val="3800"/>
              <a:buNone/>
              <a:defRPr sz="3800"/>
            </a:lvl6pPr>
            <a:lvl7pPr lvl="6" rtl="0" algn="ctr">
              <a:spcBef>
                <a:spcPts val="0"/>
              </a:spcBef>
              <a:spcAft>
                <a:spcPts val="0"/>
              </a:spcAft>
              <a:buSzPts val="3800"/>
              <a:buNone/>
              <a:defRPr sz="3800"/>
            </a:lvl7pPr>
            <a:lvl8pPr lvl="7" rtl="0" algn="ctr">
              <a:spcBef>
                <a:spcPts val="0"/>
              </a:spcBef>
              <a:spcAft>
                <a:spcPts val="0"/>
              </a:spcAft>
              <a:buSzPts val="3800"/>
              <a:buNone/>
              <a:defRPr sz="3800"/>
            </a:lvl8pPr>
            <a:lvl9pPr lvl="8" rtl="0" algn="ctr">
              <a:spcBef>
                <a:spcPts val="0"/>
              </a:spcBef>
              <a:spcAft>
                <a:spcPts val="0"/>
              </a:spcAft>
              <a:buSzPts val="3800"/>
              <a:buNone/>
              <a:defRPr sz="3800"/>
            </a:lvl9pPr>
          </a:lstStyle>
          <a:p/>
        </p:txBody>
      </p:sp>
      <p:sp>
        <p:nvSpPr>
          <p:cNvPr id="85" name="Google Shape;85;p17"/>
          <p:cNvSpPr/>
          <p:nvPr/>
        </p:nvSpPr>
        <p:spPr>
          <a:xfrm>
            <a:off x="912" y="-7500"/>
            <a:ext cx="9144000" cy="75000"/>
          </a:xfrm>
          <a:prstGeom prst="rect">
            <a:avLst/>
          </a:prstGeom>
          <a:solidFill>
            <a:srgbClr val="FF8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86" name="Shape 86"/>
        <p:cNvGrpSpPr/>
        <p:nvPr/>
      </p:nvGrpSpPr>
      <p:grpSpPr>
        <a:xfrm>
          <a:off x="0" y="0"/>
          <a:ext cx="0" cy="0"/>
          <a:chOff x="0" y="0"/>
          <a:chExt cx="0" cy="0"/>
        </a:xfrm>
      </p:grpSpPr>
      <p:sp>
        <p:nvSpPr>
          <p:cNvPr id="87" name="Google Shape;87;p18"/>
          <p:cNvSpPr txBox="1"/>
          <p:nvPr>
            <p:ph type="title"/>
          </p:nvPr>
        </p:nvSpPr>
        <p:spPr>
          <a:xfrm>
            <a:off x="265176" y="246888"/>
            <a:ext cx="8594700" cy="809100"/>
          </a:xfrm>
          <a:prstGeom prst="rect">
            <a:avLst/>
          </a:prstGeom>
          <a:noFill/>
          <a:ln>
            <a:noFill/>
          </a:ln>
        </p:spPr>
        <p:txBody>
          <a:bodyPr anchorCtr="0" anchor="t" bIns="91425" lIns="91425" spcFirstLastPara="1" rIns="91425" wrap="square" tIns="91425">
            <a:normAutofit/>
          </a:bodyPr>
          <a:lstStyle>
            <a:lvl1pPr indent="0" lvl="0" marL="0" marR="0" rtl="0" algn="l">
              <a:lnSpc>
                <a:spcPct val="100000"/>
              </a:lnSpc>
              <a:spcBef>
                <a:spcPts val="0"/>
              </a:spcBef>
              <a:spcAft>
                <a:spcPts val="0"/>
              </a:spcAft>
              <a:buClr>
                <a:srgbClr val="FF8000"/>
              </a:buClr>
              <a:buSzPts val="2800"/>
              <a:buNone/>
              <a:defRPr i="0" sz="2250" u="none" cap="none" strike="noStrike">
                <a:solidFill>
                  <a:srgbClr val="FF8000"/>
                </a:solidFill>
              </a:defRPr>
            </a:lvl1pPr>
            <a:lvl2pPr indent="0" lvl="1" rtl="0">
              <a:spcBef>
                <a:spcPts val="0"/>
              </a:spcBef>
              <a:spcAft>
                <a:spcPts val="0"/>
              </a:spcAft>
              <a:buSzPts val="2800"/>
              <a:buNone/>
              <a:defRPr sz="1800"/>
            </a:lvl2pPr>
            <a:lvl3pPr indent="0" lvl="2" rtl="0">
              <a:spcBef>
                <a:spcPts val="0"/>
              </a:spcBef>
              <a:spcAft>
                <a:spcPts val="0"/>
              </a:spcAft>
              <a:buSzPts val="2800"/>
              <a:buNone/>
              <a:defRPr sz="1800"/>
            </a:lvl3pPr>
            <a:lvl4pPr indent="0" lvl="3" rtl="0">
              <a:spcBef>
                <a:spcPts val="0"/>
              </a:spcBef>
              <a:spcAft>
                <a:spcPts val="0"/>
              </a:spcAft>
              <a:buSzPts val="2800"/>
              <a:buNone/>
              <a:defRPr sz="1800"/>
            </a:lvl4pPr>
            <a:lvl5pPr indent="0" lvl="4" rtl="0">
              <a:spcBef>
                <a:spcPts val="0"/>
              </a:spcBef>
              <a:spcAft>
                <a:spcPts val="0"/>
              </a:spcAft>
              <a:buSzPts val="2800"/>
              <a:buNone/>
              <a:defRPr sz="1800"/>
            </a:lvl5pPr>
            <a:lvl6pPr indent="0" lvl="5" rtl="0">
              <a:spcBef>
                <a:spcPts val="0"/>
              </a:spcBef>
              <a:spcAft>
                <a:spcPts val="0"/>
              </a:spcAft>
              <a:buSzPts val="2800"/>
              <a:buNone/>
              <a:defRPr sz="1800"/>
            </a:lvl6pPr>
            <a:lvl7pPr indent="0" lvl="6" rtl="0">
              <a:spcBef>
                <a:spcPts val="0"/>
              </a:spcBef>
              <a:spcAft>
                <a:spcPts val="0"/>
              </a:spcAft>
              <a:buSzPts val="2800"/>
              <a:buNone/>
              <a:defRPr sz="1800"/>
            </a:lvl7pPr>
            <a:lvl8pPr indent="0" lvl="7" rtl="0">
              <a:spcBef>
                <a:spcPts val="0"/>
              </a:spcBef>
              <a:spcAft>
                <a:spcPts val="0"/>
              </a:spcAft>
              <a:buSzPts val="2800"/>
              <a:buNone/>
              <a:defRPr sz="1800"/>
            </a:lvl8pPr>
            <a:lvl9pPr indent="0" lvl="8" rtl="0">
              <a:spcBef>
                <a:spcPts val="0"/>
              </a:spcBef>
              <a:spcAft>
                <a:spcPts val="0"/>
              </a:spcAft>
              <a:buSzPts val="2800"/>
              <a:buNone/>
              <a:defRPr sz="1800"/>
            </a:lvl9pPr>
          </a:lstStyle>
          <a:p/>
        </p:txBody>
      </p:sp>
      <p:sp>
        <p:nvSpPr>
          <p:cNvPr id="88" name="Google Shape;88;p18"/>
          <p:cNvSpPr txBox="1"/>
          <p:nvPr>
            <p:ph idx="1" type="body"/>
          </p:nvPr>
        </p:nvSpPr>
        <p:spPr>
          <a:xfrm>
            <a:off x="276225" y="1098550"/>
            <a:ext cx="8577300" cy="3441600"/>
          </a:xfrm>
          <a:prstGeom prst="rect">
            <a:avLst/>
          </a:prstGeom>
          <a:noFill/>
          <a:ln>
            <a:noFill/>
          </a:ln>
        </p:spPr>
        <p:txBody>
          <a:bodyPr anchorCtr="0" anchor="t" bIns="91425" lIns="91425" spcFirstLastPara="1" rIns="91425" wrap="square" tIns="91425">
            <a:normAutofit/>
          </a:bodyPr>
          <a:lstStyle>
            <a:lvl1pPr indent="-228600" lvl="0" marL="457200" marR="0" rtl="0" algn="l">
              <a:lnSpc>
                <a:spcPct val="100000"/>
              </a:lnSpc>
              <a:spcBef>
                <a:spcPts val="0"/>
              </a:spcBef>
              <a:spcAft>
                <a:spcPts val="0"/>
              </a:spcAft>
              <a:buClr>
                <a:schemeClr val="dk1"/>
              </a:buClr>
              <a:buSzPts val="1800"/>
              <a:buNone/>
              <a:defRPr i="0" sz="1545" u="none" cap="none" strike="noStrike">
                <a:solidFill>
                  <a:schemeClr val="dk1"/>
                </a:solidFill>
              </a:defRPr>
            </a:lvl1pPr>
            <a:lvl2pPr indent="-228600" lvl="1" marL="914400" marR="0" rtl="0" algn="l">
              <a:lnSpc>
                <a:spcPct val="100000"/>
              </a:lnSpc>
              <a:spcBef>
                <a:spcPts val="1200"/>
              </a:spcBef>
              <a:spcAft>
                <a:spcPts val="0"/>
              </a:spcAft>
              <a:buClr>
                <a:schemeClr val="dk1"/>
              </a:buClr>
              <a:buSzPts val="1400"/>
              <a:buNone/>
              <a:defRPr i="0" sz="1545" u="none" cap="none" strike="noStrike">
                <a:solidFill>
                  <a:schemeClr val="dk1"/>
                </a:solidFill>
              </a:defRPr>
            </a:lvl2pPr>
            <a:lvl3pPr indent="-326707" lvl="2" marL="1371600" marR="0" rtl="0" algn="l">
              <a:lnSpc>
                <a:spcPct val="100000"/>
              </a:lnSpc>
              <a:spcBef>
                <a:spcPts val="1200"/>
              </a:spcBef>
              <a:spcAft>
                <a:spcPts val="0"/>
              </a:spcAft>
              <a:buClr>
                <a:schemeClr val="dk1"/>
              </a:buClr>
              <a:buSzPts val="1545"/>
              <a:buChar char="–"/>
              <a:defRPr i="0" sz="1545" u="none" cap="none" strike="noStrike">
                <a:solidFill>
                  <a:schemeClr val="dk1"/>
                </a:solidFill>
              </a:defRPr>
            </a:lvl3pPr>
            <a:lvl4pPr indent="-307086" lvl="3" marL="1828800" marR="0" rtl="0" algn="l">
              <a:lnSpc>
                <a:spcPct val="100000"/>
              </a:lnSpc>
              <a:spcBef>
                <a:spcPts val="1200"/>
              </a:spcBef>
              <a:spcAft>
                <a:spcPts val="0"/>
              </a:spcAft>
              <a:buClr>
                <a:schemeClr val="dk1"/>
              </a:buClr>
              <a:buSzPts val="1236"/>
              <a:buChar char="•"/>
              <a:defRPr i="0" sz="1545" u="none" cap="none" strike="noStrike">
                <a:solidFill>
                  <a:schemeClr val="dk1"/>
                </a:solidFill>
              </a:defRPr>
            </a:lvl4pPr>
            <a:lvl5pPr indent="-228600" lvl="4" marL="2286000" marR="0" rtl="0" algn="l">
              <a:lnSpc>
                <a:spcPct val="100000"/>
              </a:lnSpc>
              <a:spcBef>
                <a:spcPts val="1200"/>
              </a:spcBef>
              <a:spcAft>
                <a:spcPts val="0"/>
              </a:spcAft>
              <a:buClr>
                <a:schemeClr val="dk1"/>
              </a:buClr>
              <a:buSzPts val="1400"/>
              <a:buNone/>
              <a:defRPr i="0" sz="1545" u="none" cap="none" strike="noStrike">
                <a:solidFill>
                  <a:schemeClr val="dk1"/>
                </a:solidFill>
              </a:defRPr>
            </a:lvl5pPr>
            <a:lvl6pPr indent="-323850" lvl="5" marL="2743200" marR="0" rtl="0" algn="l">
              <a:spcBef>
                <a:spcPts val="1200"/>
              </a:spcBef>
              <a:spcAft>
                <a:spcPts val="0"/>
              </a:spcAft>
              <a:buClr>
                <a:schemeClr val="dk1"/>
              </a:buClr>
              <a:buSzPts val="1500"/>
              <a:buChar char="•"/>
              <a:defRPr i="0" sz="1500" u="none" cap="none" strike="noStrike">
                <a:solidFill>
                  <a:schemeClr val="dk1"/>
                </a:solidFill>
              </a:defRPr>
            </a:lvl6pPr>
            <a:lvl7pPr indent="-323850" lvl="6" marL="3200400" marR="0" rtl="0" algn="l">
              <a:spcBef>
                <a:spcPts val="1200"/>
              </a:spcBef>
              <a:spcAft>
                <a:spcPts val="0"/>
              </a:spcAft>
              <a:buClr>
                <a:schemeClr val="dk1"/>
              </a:buClr>
              <a:buSzPts val="1500"/>
              <a:buChar char="•"/>
              <a:defRPr i="0" sz="1500" u="none" cap="none" strike="noStrike">
                <a:solidFill>
                  <a:schemeClr val="dk1"/>
                </a:solidFill>
              </a:defRPr>
            </a:lvl7pPr>
            <a:lvl8pPr indent="-323850" lvl="7" marL="3657600" marR="0" rtl="0" algn="l">
              <a:spcBef>
                <a:spcPts val="1200"/>
              </a:spcBef>
              <a:spcAft>
                <a:spcPts val="0"/>
              </a:spcAft>
              <a:buClr>
                <a:schemeClr val="dk1"/>
              </a:buClr>
              <a:buSzPts val="1500"/>
              <a:buChar char="•"/>
              <a:defRPr i="0" sz="1500" u="none" cap="none" strike="noStrike">
                <a:solidFill>
                  <a:schemeClr val="dk1"/>
                </a:solidFill>
              </a:defRPr>
            </a:lvl8pPr>
            <a:lvl9pPr indent="-323850" lvl="8" marL="4114800" marR="0" rtl="0" algn="l">
              <a:spcBef>
                <a:spcPts val="1200"/>
              </a:spcBef>
              <a:spcAft>
                <a:spcPts val="1200"/>
              </a:spcAft>
              <a:buClr>
                <a:schemeClr val="dk1"/>
              </a:buClr>
              <a:buSzPts val="1500"/>
              <a:buChar char="•"/>
              <a:defRPr i="0" sz="1500" u="none" cap="none" strike="noStrike">
                <a:solidFill>
                  <a:schemeClr val="dk1"/>
                </a:solidFill>
              </a:defRPr>
            </a:lvl9pPr>
          </a:lstStyle>
          <a:p/>
        </p:txBody>
      </p:sp>
      <p:sp>
        <p:nvSpPr>
          <p:cNvPr id="89" name="Google Shape;89;p18"/>
          <p:cNvSpPr txBox="1"/>
          <p:nvPr>
            <p:ph idx="11" type="ftr"/>
          </p:nvPr>
        </p:nvSpPr>
        <p:spPr>
          <a:xfrm>
            <a:off x="4643439" y="4599432"/>
            <a:ext cx="3744900" cy="273900"/>
          </a:xfrm>
          <a:prstGeom prst="rect">
            <a:avLst/>
          </a:prstGeom>
          <a:noFill/>
          <a:ln>
            <a:noFill/>
          </a:ln>
        </p:spPr>
        <p:txBody>
          <a:bodyPr anchorCtr="0" anchor="b" bIns="91425" lIns="91425" spcFirstLastPara="1" rIns="91425" wrap="square" tIns="91425">
            <a:noAutofit/>
          </a:bodyPr>
          <a:lstStyle>
            <a:lvl1pPr indent="0" lvl="0" marL="0" marR="0" rtl="0" algn="l">
              <a:lnSpc>
                <a:spcPct val="120000"/>
              </a:lnSpc>
              <a:spcBef>
                <a:spcPts val="0"/>
              </a:spcBef>
              <a:spcAft>
                <a:spcPts val="0"/>
              </a:spcAft>
              <a:buSzPts val="1400"/>
              <a:buNone/>
              <a:defRPr b="0" i="0" sz="563">
                <a:solidFill>
                  <a:srgbClr val="F63440"/>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0" name="Google Shape;90;p18"/>
          <p:cNvSpPr txBox="1"/>
          <p:nvPr>
            <p:ph idx="12" type="sldNum"/>
          </p:nvPr>
        </p:nvSpPr>
        <p:spPr>
          <a:xfrm>
            <a:off x="8458200" y="4597400"/>
            <a:ext cx="402900" cy="273900"/>
          </a:xfrm>
          <a:prstGeom prst="rect">
            <a:avLst/>
          </a:prstGeom>
          <a:noFill/>
          <a:ln>
            <a:noFill/>
          </a:ln>
        </p:spPr>
        <p:txBody>
          <a:bodyPr anchorCtr="0" anchor="b" bIns="0" lIns="0" spcFirstLastPara="1" rIns="0" wrap="square" tIns="0">
            <a:normAutofit/>
          </a:bodyPr>
          <a:lstStyle>
            <a:lvl1pPr indent="0" lvl="0" marL="0" marR="0" rtl="0" algn="r">
              <a:spcBef>
                <a:spcPts val="0"/>
              </a:spcBef>
              <a:buNone/>
              <a:defRPr b="0" i="0" sz="563">
                <a:solidFill>
                  <a:srgbClr val="F63440"/>
                </a:solidFill>
                <a:latin typeface="Arial"/>
                <a:ea typeface="Arial"/>
                <a:cs typeface="Arial"/>
                <a:sym typeface="Arial"/>
              </a:defRPr>
            </a:lvl1pPr>
            <a:lvl2pPr indent="0" lvl="1" marL="0" marR="0" rtl="0" algn="r">
              <a:spcBef>
                <a:spcPts val="0"/>
              </a:spcBef>
              <a:buNone/>
              <a:defRPr b="0" i="0" sz="563">
                <a:solidFill>
                  <a:srgbClr val="F63440"/>
                </a:solidFill>
                <a:latin typeface="Arial"/>
                <a:ea typeface="Arial"/>
                <a:cs typeface="Arial"/>
                <a:sym typeface="Arial"/>
              </a:defRPr>
            </a:lvl2pPr>
            <a:lvl3pPr indent="0" lvl="2" marL="0" marR="0" rtl="0" algn="r">
              <a:spcBef>
                <a:spcPts val="0"/>
              </a:spcBef>
              <a:buNone/>
              <a:defRPr b="0" i="0" sz="563">
                <a:solidFill>
                  <a:srgbClr val="F63440"/>
                </a:solidFill>
                <a:latin typeface="Arial"/>
                <a:ea typeface="Arial"/>
                <a:cs typeface="Arial"/>
                <a:sym typeface="Arial"/>
              </a:defRPr>
            </a:lvl3pPr>
            <a:lvl4pPr indent="0" lvl="3" marL="0" marR="0" rtl="0" algn="r">
              <a:spcBef>
                <a:spcPts val="0"/>
              </a:spcBef>
              <a:buNone/>
              <a:defRPr b="0" i="0" sz="563">
                <a:solidFill>
                  <a:srgbClr val="F63440"/>
                </a:solidFill>
                <a:latin typeface="Arial"/>
                <a:ea typeface="Arial"/>
                <a:cs typeface="Arial"/>
                <a:sym typeface="Arial"/>
              </a:defRPr>
            </a:lvl4pPr>
            <a:lvl5pPr indent="0" lvl="4" marL="0" marR="0" rtl="0" algn="r">
              <a:spcBef>
                <a:spcPts val="0"/>
              </a:spcBef>
              <a:buNone/>
              <a:defRPr b="0" i="0" sz="563">
                <a:solidFill>
                  <a:srgbClr val="F63440"/>
                </a:solidFill>
                <a:latin typeface="Arial"/>
                <a:ea typeface="Arial"/>
                <a:cs typeface="Arial"/>
                <a:sym typeface="Arial"/>
              </a:defRPr>
            </a:lvl5pPr>
            <a:lvl6pPr indent="0" lvl="5" marL="0" marR="0" rtl="0" algn="r">
              <a:spcBef>
                <a:spcPts val="0"/>
              </a:spcBef>
              <a:buNone/>
              <a:defRPr b="0" i="0" sz="563">
                <a:solidFill>
                  <a:srgbClr val="F63440"/>
                </a:solidFill>
                <a:latin typeface="Arial"/>
                <a:ea typeface="Arial"/>
                <a:cs typeface="Arial"/>
                <a:sym typeface="Arial"/>
              </a:defRPr>
            </a:lvl6pPr>
            <a:lvl7pPr indent="0" lvl="6" marL="0" marR="0" rtl="0" algn="r">
              <a:spcBef>
                <a:spcPts val="0"/>
              </a:spcBef>
              <a:buNone/>
              <a:defRPr b="0" i="0" sz="563">
                <a:solidFill>
                  <a:srgbClr val="F63440"/>
                </a:solidFill>
                <a:latin typeface="Arial"/>
                <a:ea typeface="Arial"/>
                <a:cs typeface="Arial"/>
                <a:sym typeface="Arial"/>
              </a:defRPr>
            </a:lvl7pPr>
            <a:lvl8pPr indent="0" lvl="7" marL="0" marR="0" rtl="0" algn="r">
              <a:spcBef>
                <a:spcPts val="0"/>
              </a:spcBef>
              <a:buNone/>
              <a:defRPr b="0" i="0" sz="563">
                <a:solidFill>
                  <a:srgbClr val="F63440"/>
                </a:solidFill>
                <a:latin typeface="Arial"/>
                <a:ea typeface="Arial"/>
                <a:cs typeface="Arial"/>
                <a:sym typeface="Arial"/>
              </a:defRPr>
            </a:lvl8pPr>
            <a:lvl9pPr indent="0" lvl="8" marL="0" marR="0" rtl="0" algn="r">
              <a:spcBef>
                <a:spcPts val="0"/>
              </a:spcBef>
              <a:buNone/>
              <a:defRPr b="0" i="0" sz="563">
                <a:solidFill>
                  <a:srgbClr val="F6344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INTRO">
  <p:cSld name="TITLE_AND_BODY_3">
    <p:spTree>
      <p:nvGrpSpPr>
        <p:cNvPr id="91" name="Shape 91"/>
        <p:cNvGrpSpPr/>
        <p:nvPr/>
      </p:nvGrpSpPr>
      <p:grpSpPr>
        <a:xfrm>
          <a:off x="0" y="0"/>
          <a:ext cx="0" cy="0"/>
          <a:chOff x="0" y="0"/>
          <a:chExt cx="0" cy="0"/>
        </a:xfrm>
      </p:grpSpPr>
      <p:sp>
        <p:nvSpPr>
          <p:cNvPr id="92" name="Google Shape;92;p19"/>
          <p:cNvSpPr txBox="1"/>
          <p:nvPr>
            <p:ph idx="12" type="sldNum"/>
          </p:nvPr>
        </p:nvSpPr>
        <p:spPr>
          <a:xfrm>
            <a:off x="8690148" y="4837036"/>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3" name="Google Shape;93;p19"/>
          <p:cNvSpPr txBox="1"/>
          <p:nvPr>
            <p:ph type="title"/>
          </p:nvPr>
        </p:nvSpPr>
        <p:spPr>
          <a:xfrm>
            <a:off x="182125" y="1223202"/>
            <a:ext cx="4139100" cy="38226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00000"/>
              </a:buClr>
              <a:buSzPts val="5000"/>
              <a:buNone/>
              <a:defRPr sz="5000">
                <a:solidFill>
                  <a:srgbClr val="000000"/>
                </a:solidFill>
              </a:defRPr>
            </a:lvl1pPr>
            <a:lvl2pPr lvl="1" rtl="0" algn="ctr">
              <a:spcBef>
                <a:spcPts val="0"/>
              </a:spcBef>
              <a:spcAft>
                <a:spcPts val="0"/>
              </a:spcAft>
              <a:buSzPts val="3800"/>
              <a:buNone/>
              <a:defRPr sz="3800"/>
            </a:lvl2pPr>
            <a:lvl3pPr lvl="2" rtl="0" algn="ctr">
              <a:spcBef>
                <a:spcPts val="0"/>
              </a:spcBef>
              <a:spcAft>
                <a:spcPts val="0"/>
              </a:spcAft>
              <a:buSzPts val="3800"/>
              <a:buNone/>
              <a:defRPr sz="3800"/>
            </a:lvl3pPr>
            <a:lvl4pPr lvl="3" rtl="0" algn="ctr">
              <a:spcBef>
                <a:spcPts val="0"/>
              </a:spcBef>
              <a:spcAft>
                <a:spcPts val="0"/>
              </a:spcAft>
              <a:buSzPts val="3800"/>
              <a:buNone/>
              <a:defRPr sz="3800"/>
            </a:lvl4pPr>
            <a:lvl5pPr lvl="4" rtl="0" algn="ctr">
              <a:spcBef>
                <a:spcPts val="0"/>
              </a:spcBef>
              <a:spcAft>
                <a:spcPts val="0"/>
              </a:spcAft>
              <a:buSzPts val="3800"/>
              <a:buNone/>
              <a:defRPr sz="3800"/>
            </a:lvl5pPr>
            <a:lvl6pPr lvl="5" rtl="0" algn="ctr">
              <a:spcBef>
                <a:spcPts val="0"/>
              </a:spcBef>
              <a:spcAft>
                <a:spcPts val="0"/>
              </a:spcAft>
              <a:buSzPts val="3800"/>
              <a:buNone/>
              <a:defRPr sz="3800"/>
            </a:lvl6pPr>
            <a:lvl7pPr lvl="6" rtl="0" algn="ctr">
              <a:spcBef>
                <a:spcPts val="0"/>
              </a:spcBef>
              <a:spcAft>
                <a:spcPts val="0"/>
              </a:spcAft>
              <a:buSzPts val="3800"/>
              <a:buNone/>
              <a:defRPr sz="3800"/>
            </a:lvl7pPr>
            <a:lvl8pPr lvl="7" rtl="0" algn="ctr">
              <a:spcBef>
                <a:spcPts val="0"/>
              </a:spcBef>
              <a:spcAft>
                <a:spcPts val="0"/>
              </a:spcAft>
              <a:buSzPts val="3800"/>
              <a:buNone/>
              <a:defRPr sz="3800"/>
            </a:lvl8pPr>
            <a:lvl9pPr lvl="8" rtl="0" algn="ctr">
              <a:spcBef>
                <a:spcPts val="0"/>
              </a:spcBef>
              <a:spcAft>
                <a:spcPts val="0"/>
              </a:spcAft>
              <a:buSzPts val="3800"/>
              <a:buNone/>
              <a:defRPr sz="3800"/>
            </a:lvl9pPr>
          </a:lstStyle>
          <a:p/>
        </p:txBody>
      </p:sp>
      <p:sp>
        <p:nvSpPr>
          <p:cNvPr id="94" name="Google Shape;94;p19"/>
          <p:cNvSpPr txBox="1"/>
          <p:nvPr/>
        </p:nvSpPr>
        <p:spPr>
          <a:xfrm>
            <a:off x="125" y="0"/>
            <a:ext cx="9144000" cy="61500"/>
          </a:xfrm>
          <a:prstGeom prst="rect">
            <a:avLst/>
          </a:prstGeom>
          <a:solidFill>
            <a:srgbClr val="FF8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Poppins"/>
              <a:ea typeface="Poppins"/>
              <a:cs typeface="Poppins"/>
              <a:sym typeface="Poppin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1">
  <p:cSld name="TITLE_ONLY_1">
    <p:bg>
      <p:bgPr>
        <a:solidFill>
          <a:srgbClr val="DEDEDE"/>
        </a:solidFill>
      </p:bgPr>
    </p:bg>
    <p:spTree>
      <p:nvGrpSpPr>
        <p:cNvPr id="95" name="Shape 95"/>
        <p:cNvGrpSpPr/>
        <p:nvPr/>
      </p:nvGrpSpPr>
      <p:grpSpPr>
        <a:xfrm>
          <a:off x="0" y="0"/>
          <a:ext cx="0" cy="0"/>
          <a:chOff x="0" y="0"/>
          <a:chExt cx="0" cy="0"/>
        </a:xfrm>
      </p:grpSpPr>
      <p:sp>
        <p:nvSpPr>
          <p:cNvPr id="96" name="Google Shape;96;p20"/>
          <p:cNvSpPr txBox="1"/>
          <p:nvPr>
            <p:ph type="title"/>
          </p:nvPr>
        </p:nvSpPr>
        <p:spPr>
          <a:xfrm>
            <a:off x="195131" y="118727"/>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00000"/>
              </a:buClr>
              <a:buSzPts val="2800"/>
              <a:buNone/>
              <a:defRPr>
                <a:solidFill>
                  <a:srgbClr val="000000"/>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7" name="Google Shape;97;p20"/>
          <p:cNvSpPr txBox="1"/>
          <p:nvPr>
            <p:ph idx="12" type="sldNum"/>
          </p:nvPr>
        </p:nvSpPr>
        <p:spPr>
          <a:xfrm>
            <a:off x="8690148" y="4837036"/>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8" name="Google Shape;98;p20"/>
          <p:cNvSpPr txBox="1"/>
          <p:nvPr/>
        </p:nvSpPr>
        <p:spPr>
          <a:xfrm>
            <a:off x="125" y="0"/>
            <a:ext cx="9144000" cy="61500"/>
          </a:xfrm>
          <a:prstGeom prst="rect">
            <a:avLst/>
          </a:prstGeom>
          <a:solidFill>
            <a:srgbClr val="FF8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Poppins"/>
              <a:ea typeface="Poppins"/>
              <a:cs typeface="Poppins"/>
              <a:sym typeface="Poppin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slide 1">
  <p:cSld name="TITLE_1">
    <p:bg>
      <p:bgPr>
        <a:solidFill>
          <a:srgbClr val="FF8800"/>
        </a:solidFill>
      </p:bgPr>
    </p:bg>
    <p:spTree>
      <p:nvGrpSpPr>
        <p:cNvPr id="14" name="Shape 14"/>
        <p:cNvGrpSpPr/>
        <p:nvPr/>
      </p:nvGrpSpPr>
      <p:grpSpPr>
        <a:xfrm>
          <a:off x="0" y="0"/>
          <a:ext cx="0" cy="0"/>
          <a:chOff x="0" y="0"/>
          <a:chExt cx="0" cy="0"/>
        </a:xfrm>
      </p:grpSpPr>
      <p:sp>
        <p:nvSpPr>
          <p:cNvPr id="15" name="Google Shape;15;p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Clr>
                <a:schemeClr val="lt1"/>
              </a:buClr>
              <a:buSzPts val="5200"/>
              <a:buNone/>
              <a:defRPr sz="5200">
                <a:solidFill>
                  <a:schemeClr val="lt1"/>
                </a:solidFill>
              </a:defRPr>
            </a:lvl1pPr>
            <a:lvl2pPr lvl="1" rtl="0" algn="ctr">
              <a:spcBef>
                <a:spcPts val="0"/>
              </a:spcBef>
              <a:spcAft>
                <a:spcPts val="0"/>
              </a:spcAft>
              <a:buClr>
                <a:schemeClr val="lt1"/>
              </a:buClr>
              <a:buSzPts val="5200"/>
              <a:buNone/>
              <a:defRPr sz="5200">
                <a:solidFill>
                  <a:schemeClr val="lt1"/>
                </a:solidFill>
              </a:defRPr>
            </a:lvl2pPr>
            <a:lvl3pPr lvl="2" rtl="0" algn="ctr">
              <a:spcBef>
                <a:spcPts val="0"/>
              </a:spcBef>
              <a:spcAft>
                <a:spcPts val="0"/>
              </a:spcAft>
              <a:buClr>
                <a:schemeClr val="lt1"/>
              </a:buClr>
              <a:buSzPts val="5200"/>
              <a:buNone/>
              <a:defRPr sz="5200">
                <a:solidFill>
                  <a:schemeClr val="lt1"/>
                </a:solidFill>
              </a:defRPr>
            </a:lvl3pPr>
            <a:lvl4pPr lvl="3" rtl="0" algn="ctr">
              <a:spcBef>
                <a:spcPts val="0"/>
              </a:spcBef>
              <a:spcAft>
                <a:spcPts val="0"/>
              </a:spcAft>
              <a:buClr>
                <a:schemeClr val="lt1"/>
              </a:buClr>
              <a:buSzPts val="5200"/>
              <a:buNone/>
              <a:defRPr sz="5200">
                <a:solidFill>
                  <a:schemeClr val="lt1"/>
                </a:solidFill>
              </a:defRPr>
            </a:lvl4pPr>
            <a:lvl5pPr lvl="4" rtl="0" algn="ctr">
              <a:spcBef>
                <a:spcPts val="0"/>
              </a:spcBef>
              <a:spcAft>
                <a:spcPts val="0"/>
              </a:spcAft>
              <a:buClr>
                <a:schemeClr val="lt1"/>
              </a:buClr>
              <a:buSzPts val="5200"/>
              <a:buNone/>
              <a:defRPr sz="5200">
                <a:solidFill>
                  <a:schemeClr val="lt1"/>
                </a:solidFill>
              </a:defRPr>
            </a:lvl5pPr>
            <a:lvl6pPr lvl="5" rtl="0" algn="ctr">
              <a:spcBef>
                <a:spcPts val="0"/>
              </a:spcBef>
              <a:spcAft>
                <a:spcPts val="0"/>
              </a:spcAft>
              <a:buClr>
                <a:schemeClr val="lt1"/>
              </a:buClr>
              <a:buSzPts val="5200"/>
              <a:buNone/>
              <a:defRPr sz="5200">
                <a:solidFill>
                  <a:schemeClr val="lt1"/>
                </a:solidFill>
              </a:defRPr>
            </a:lvl6pPr>
            <a:lvl7pPr lvl="6" rtl="0" algn="ctr">
              <a:spcBef>
                <a:spcPts val="0"/>
              </a:spcBef>
              <a:spcAft>
                <a:spcPts val="0"/>
              </a:spcAft>
              <a:buClr>
                <a:schemeClr val="lt1"/>
              </a:buClr>
              <a:buSzPts val="5200"/>
              <a:buNone/>
              <a:defRPr sz="5200">
                <a:solidFill>
                  <a:schemeClr val="lt1"/>
                </a:solidFill>
              </a:defRPr>
            </a:lvl7pPr>
            <a:lvl8pPr lvl="7" rtl="0" algn="ctr">
              <a:spcBef>
                <a:spcPts val="0"/>
              </a:spcBef>
              <a:spcAft>
                <a:spcPts val="0"/>
              </a:spcAft>
              <a:buClr>
                <a:schemeClr val="lt1"/>
              </a:buClr>
              <a:buSzPts val="5200"/>
              <a:buNone/>
              <a:defRPr sz="5200">
                <a:solidFill>
                  <a:schemeClr val="lt1"/>
                </a:solidFill>
              </a:defRPr>
            </a:lvl8pPr>
            <a:lvl9pPr lvl="8" rtl="0" algn="ctr">
              <a:spcBef>
                <a:spcPts val="0"/>
              </a:spcBef>
              <a:spcAft>
                <a:spcPts val="0"/>
              </a:spcAft>
              <a:buClr>
                <a:schemeClr val="lt1"/>
              </a:buClr>
              <a:buSzPts val="5200"/>
              <a:buNone/>
              <a:defRPr sz="5200">
                <a:solidFill>
                  <a:schemeClr val="lt1"/>
                </a:solidFill>
              </a:defRPr>
            </a:lvl9pPr>
          </a:lstStyle>
          <a:p/>
        </p:txBody>
      </p:sp>
      <p:sp>
        <p:nvSpPr>
          <p:cNvPr id="16" name="Google Shape;16;p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Clr>
                <a:schemeClr val="lt1"/>
              </a:buClr>
              <a:buSzPts val="2800"/>
              <a:buNone/>
              <a:defRPr sz="2800">
                <a:solidFill>
                  <a:schemeClr val="lt1"/>
                </a:solidFill>
              </a:defRPr>
            </a:lvl1pPr>
            <a:lvl2pPr lvl="1" rtl="0" algn="ctr">
              <a:lnSpc>
                <a:spcPct val="100000"/>
              </a:lnSpc>
              <a:spcBef>
                <a:spcPts val="0"/>
              </a:spcBef>
              <a:spcAft>
                <a:spcPts val="0"/>
              </a:spcAft>
              <a:buClr>
                <a:schemeClr val="lt1"/>
              </a:buClr>
              <a:buSzPts val="2800"/>
              <a:buNone/>
              <a:defRPr sz="2800">
                <a:solidFill>
                  <a:schemeClr val="lt1"/>
                </a:solidFill>
              </a:defRPr>
            </a:lvl2pPr>
            <a:lvl3pPr lvl="2" rtl="0" algn="ctr">
              <a:lnSpc>
                <a:spcPct val="100000"/>
              </a:lnSpc>
              <a:spcBef>
                <a:spcPts val="0"/>
              </a:spcBef>
              <a:spcAft>
                <a:spcPts val="0"/>
              </a:spcAft>
              <a:buClr>
                <a:schemeClr val="lt1"/>
              </a:buClr>
              <a:buSzPts val="2800"/>
              <a:buNone/>
              <a:defRPr sz="2800">
                <a:solidFill>
                  <a:schemeClr val="lt1"/>
                </a:solidFill>
              </a:defRPr>
            </a:lvl3pPr>
            <a:lvl4pPr lvl="3" rtl="0" algn="ctr">
              <a:lnSpc>
                <a:spcPct val="100000"/>
              </a:lnSpc>
              <a:spcBef>
                <a:spcPts val="0"/>
              </a:spcBef>
              <a:spcAft>
                <a:spcPts val="0"/>
              </a:spcAft>
              <a:buClr>
                <a:schemeClr val="lt1"/>
              </a:buClr>
              <a:buSzPts val="2800"/>
              <a:buNone/>
              <a:defRPr sz="2800">
                <a:solidFill>
                  <a:schemeClr val="lt1"/>
                </a:solidFill>
              </a:defRPr>
            </a:lvl4pPr>
            <a:lvl5pPr lvl="4" rtl="0" algn="ctr">
              <a:lnSpc>
                <a:spcPct val="100000"/>
              </a:lnSpc>
              <a:spcBef>
                <a:spcPts val="0"/>
              </a:spcBef>
              <a:spcAft>
                <a:spcPts val="0"/>
              </a:spcAft>
              <a:buClr>
                <a:schemeClr val="lt1"/>
              </a:buClr>
              <a:buSzPts val="2800"/>
              <a:buNone/>
              <a:defRPr sz="2800">
                <a:solidFill>
                  <a:schemeClr val="lt1"/>
                </a:solidFill>
              </a:defRPr>
            </a:lvl5pPr>
            <a:lvl6pPr lvl="5" rtl="0" algn="ctr">
              <a:lnSpc>
                <a:spcPct val="100000"/>
              </a:lnSpc>
              <a:spcBef>
                <a:spcPts val="0"/>
              </a:spcBef>
              <a:spcAft>
                <a:spcPts val="0"/>
              </a:spcAft>
              <a:buClr>
                <a:schemeClr val="lt1"/>
              </a:buClr>
              <a:buSzPts val="2800"/>
              <a:buNone/>
              <a:defRPr sz="2800">
                <a:solidFill>
                  <a:schemeClr val="lt1"/>
                </a:solidFill>
              </a:defRPr>
            </a:lvl6pPr>
            <a:lvl7pPr lvl="6" rtl="0" algn="ctr">
              <a:lnSpc>
                <a:spcPct val="100000"/>
              </a:lnSpc>
              <a:spcBef>
                <a:spcPts val="0"/>
              </a:spcBef>
              <a:spcAft>
                <a:spcPts val="0"/>
              </a:spcAft>
              <a:buClr>
                <a:schemeClr val="lt1"/>
              </a:buClr>
              <a:buSzPts val="2800"/>
              <a:buNone/>
              <a:defRPr sz="2800">
                <a:solidFill>
                  <a:schemeClr val="lt1"/>
                </a:solidFill>
              </a:defRPr>
            </a:lvl7pPr>
            <a:lvl8pPr lvl="7" rtl="0" algn="ctr">
              <a:lnSpc>
                <a:spcPct val="100000"/>
              </a:lnSpc>
              <a:spcBef>
                <a:spcPts val="0"/>
              </a:spcBef>
              <a:spcAft>
                <a:spcPts val="0"/>
              </a:spcAft>
              <a:buClr>
                <a:schemeClr val="lt1"/>
              </a:buClr>
              <a:buSzPts val="2800"/>
              <a:buNone/>
              <a:defRPr sz="2800">
                <a:solidFill>
                  <a:schemeClr val="lt1"/>
                </a:solidFill>
              </a:defRPr>
            </a:lvl8pPr>
            <a:lvl9pPr lvl="8" rtl="0" algn="ctr">
              <a:lnSpc>
                <a:spcPct val="100000"/>
              </a:lnSpc>
              <a:spcBef>
                <a:spcPts val="0"/>
              </a:spcBef>
              <a:spcAft>
                <a:spcPts val="0"/>
              </a:spcAft>
              <a:buClr>
                <a:schemeClr val="lt1"/>
              </a:buClr>
              <a:buSzPts val="2800"/>
              <a:buNone/>
              <a:defRPr sz="2800">
                <a:solidFill>
                  <a:schemeClr val="lt1"/>
                </a:solidFill>
              </a:defRPr>
            </a:lvl9pPr>
          </a:lstStyle>
          <a:p/>
        </p:txBody>
      </p:sp>
      <p:sp>
        <p:nvSpPr>
          <p:cNvPr id="17" name="Google Shape;17;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18" name="Google Shape;18;p3"/>
          <p:cNvPicPr preferRelativeResize="0"/>
          <p:nvPr/>
        </p:nvPicPr>
        <p:blipFill>
          <a:blip r:embed="rId2">
            <a:alphaModFix/>
          </a:blip>
          <a:stretch>
            <a:fillRect/>
          </a:stretch>
        </p:blipFill>
        <p:spPr>
          <a:xfrm>
            <a:off x="106325" y="4663232"/>
            <a:ext cx="1397048" cy="39360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3" name="Shape 103"/>
        <p:cNvGrpSpPr/>
        <p:nvPr/>
      </p:nvGrpSpPr>
      <p:grpSpPr>
        <a:xfrm>
          <a:off x="0" y="0"/>
          <a:ext cx="0" cy="0"/>
          <a:chOff x="0" y="0"/>
          <a:chExt cx="0" cy="0"/>
        </a:xfrm>
      </p:grpSpPr>
      <p:sp>
        <p:nvSpPr>
          <p:cNvPr id="104" name="Google Shape;104;p2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05" name="Google Shape;105;p2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6" name="Google Shape;106;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7" name="Shape 107"/>
        <p:cNvGrpSpPr/>
        <p:nvPr/>
      </p:nvGrpSpPr>
      <p:grpSpPr>
        <a:xfrm>
          <a:off x="0" y="0"/>
          <a:ext cx="0" cy="0"/>
          <a:chOff x="0" y="0"/>
          <a:chExt cx="0" cy="0"/>
        </a:xfrm>
      </p:grpSpPr>
      <p:sp>
        <p:nvSpPr>
          <p:cNvPr id="108" name="Google Shape;108;p2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09" name="Google Shape;109;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0" name="Shape 110"/>
        <p:cNvGrpSpPr/>
        <p:nvPr/>
      </p:nvGrpSpPr>
      <p:grpSpPr>
        <a:xfrm>
          <a:off x="0" y="0"/>
          <a:ext cx="0" cy="0"/>
          <a:chOff x="0" y="0"/>
          <a:chExt cx="0" cy="0"/>
        </a:xfrm>
      </p:grpSpPr>
      <p:sp>
        <p:nvSpPr>
          <p:cNvPr id="111" name="Google Shape;111;p2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3" name="Google Shape;113;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4" name="Shape 114"/>
        <p:cNvGrpSpPr/>
        <p:nvPr/>
      </p:nvGrpSpPr>
      <p:grpSpPr>
        <a:xfrm>
          <a:off x="0" y="0"/>
          <a:ext cx="0" cy="0"/>
          <a:chOff x="0" y="0"/>
          <a:chExt cx="0" cy="0"/>
        </a:xfrm>
      </p:grpSpPr>
      <p:sp>
        <p:nvSpPr>
          <p:cNvPr id="115" name="Google Shape;115;p2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6" name="Google Shape;116;p2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17" name="Google Shape;117;p2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18" name="Google Shape;118;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9" name="Shape 119"/>
        <p:cNvGrpSpPr/>
        <p:nvPr/>
      </p:nvGrpSpPr>
      <p:grpSpPr>
        <a:xfrm>
          <a:off x="0" y="0"/>
          <a:ext cx="0" cy="0"/>
          <a:chOff x="0" y="0"/>
          <a:chExt cx="0" cy="0"/>
        </a:xfrm>
      </p:grpSpPr>
      <p:sp>
        <p:nvSpPr>
          <p:cNvPr id="120" name="Google Shape;120;p2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1" name="Google Shape;121;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22" name="Shape 122"/>
        <p:cNvGrpSpPr/>
        <p:nvPr/>
      </p:nvGrpSpPr>
      <p:grpSpPr>
        <a:xfrm>
          <a:off x="0" y="0"/>
          <a:ext cx="0" cy="0"/>
          <a:chOff x="0" y="0"/>
          <a:chExt cx="0" cy="0"/>
        </a:xfrm>
      </p:grpSpPr>
      <p:sp>
        <p:nvSpPr>
          <p:cNvPr id="123" name="Google Shape;123;p2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4" name="Google Shape;124;p2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25" name="Google Shape;125;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6" name="Shape 126"/>
        <p:cNvGrpSpPr/>
        <p:nvPr/>
      </p:nvGrpSpPr>
      <p:grpSpPr>
        <a:xfrm>
          <a:off x="0" y="0"/>
          <a:ext cx="0" cy="0"/>
          <a:chOff x="0" y="0"/>
          <a:chExt cx="0" cy="0"/>
        </a:xfrm>
      </p:grpSpPr>
      <p:sp>
        <p:nvSpPr>
          <p:cNvPr id="127" name="Google Shape;127;p2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28" name="Google Shape;128;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9" name="Shape 129"/>
        <p:cNvGrpSpPr/>
        <p:nvPr/>
      </p:nvGrpSpPr>
      <p:grpSpPr>
        <a:xfrm>
          <a:off x="0" y="0"/>
          <a:ext cx="0" cy="0"/>
          <a:chOff x="0" y="0"/>
          <a:chExt cx="0" cy="0"/>
        </a:xfrm>
      </p:grpSpPr>
      <p:sp>
        <p:nvSpPr>
          <p:cNvPr id="130" name="Google Shape;130;p2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2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2" name="Google Shape;132;p2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33" name="Google Shape;133;p2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4" name="Google Shape;134;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sp>
        <p:nvSpPr>
          <p:cNvPr id="136" name="Google Shape;136;p3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137" name="Google Shape;137;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8" name="Shape 138"/>
        <p:cNvGrpSpPr/>
        <p:nvPr/>
      </p:nvGrpSpPr>
      <p:grpSpPr>
        <a:xfrm>
          <a:off x="0" y="0"/>
          <a:ext cx="0" cy="0"/>
          <a:chOff x="0" y="0"/>
          <a:chExt cx="0" cy="0"/>
        </a:xfrm>
      </p:grpSpPr>
      <p:sp>
        <p:nvSpPr>
          <p:cNvPr id="139" name="Google Shape;139;p3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40" name="Google Shape;140;p3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141" name="Google Shape;141;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2_2">
    <p:spTree>
      <p:nvGrpSpPr>
        <p:cNvPr id="19" name="Shape 19"/>
        <p:cNvGrpSpPr/>
        <p:nvPr/>
      </p:nvGrpSpPr>
      <p:grpSpPr>
        <a:xfrm>
          <a:off x="0" y="0"/>
          <a:ext cx="0" cy="0"/>
          <a:chOff x="0" y="0"/>
          <a:chExt cx="0" cy="0"/>
        </a:xfrm>
      </p:grpSpPr>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21" name="Google Shape;21;p4"/>
          <p:cNvPicPr preferRelativeResize="0"/>
          <p:nvPr/>
        </p:nvPicPr>
        <p:blipFill>
          <a:blip r:embed="rId2">
            <a:alphaModFix/>
          </a:blip>
          <a:stretch>
            <a:fillRect/>
          </a:stretch>
        </p:blipFill>
        <p:spPr>
          <a:xfrm>
            <a:off x="0" y="0"/>
            <a:ext cx="9144000" cy="5143496"/>
          </a:xfrm>
          <a:prstGeom prst="rect">
            <a:avLst/>
          </a:prstGeom>
          <a:noFill/>
          <a:ln>
            <a:noFill/>
          </a:ln>
        </p:spPr>
      </p:pic>
      <p:pic>
        <p:nvPicPr>
          <p:cNvPr id="22" name="Google Shape;22;p4"/>
          <p:cNvPicPr preferRelativeResize="0"/>
          <p:nvPr/>
        </p:nvPicPr>
        <p:blipFill>
          <a:blip r:embed="rId3">
            <a:alphaModFix/>
          </a:blip>
          <a:stretch>
            <a:fillRect/>
          </a:stretch>
        </p:blipFill>
        <p:spPr>
          <a:xfrm>
            <a:off x="179425" y="160574"/>
            <a:ext cx="2722877" cy="767124"/>
          </a:xfrm>
          <a:prstGeom prst="rect">
            <a:avLst/>
          </a:prstGeom>
          <a:noFill/>
          <a:ln>
            <a:noFill/>
          </a:ln>
        </p:spPr>
      </p:pic>
      <p:sp>
        <p:nvSpPr>
          <p:cNvPr id="23" name="Google Shape;23;p4"/>
          <p:cNvSpPr txBox="1"/>
          <p:nvPr>
            <p:ph type="title"/>
          </p:nvPr>
        </p:nvSpPr>
        <p:spPr>
          <a:xfrm>
            <a:off x="219325" y="1459300"/>
            <a:ext cx="4625100" cy="399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4" name="Google Shape;24;p4"/>
          <p:cNvSpPr txBox="1"/>
          <p:nvPr>
            <p:ph idx="1" type="subTitle"/>
          </p:nvPr>
        </p:nvSpPr>
        <p:spPr>
          <a:xfrm>
            <a:off x="252550" y="4416475"/>
            <a:ext cx="4778100" cy="43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1800"/>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42" name="Shape 142"/>
        <p:cNvGrpSpPr/>
        <p:nvPr/>
      </p:nvGrpSpPr>
      <p:grpSpPr>
        <a:xfrm>
          <a:off x="0" y="0"/>
          <a:ext cx="0" cy="0"/>
          <a:chOff x="0" y="0"/>
          <a:chExt cx="0" cy="0"/>
        </a:xfrm>
      </p:grpSpPr>
      <p:sp>
        <p:nvSpPr>
          <p:cNvPr id="143" name="Google Shape;143;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slide 1">
  <p:cSld name="TITLE_1">
    <p:bg>
      <p:bgPr>
        <a:solidFill>
          <a:srgbClr val="FF5500"/>
        </a:solidFill>
      </p:bgPr>
    </p:bg>
    <p:spTree>
      <p:nvGrpSpPr>
        <p:cNvPr id="144" name="Shape 144"/>
        <p:cNvGrpSpPr/>
        <p:nvPr/>
      </p:nvGrpSpPr>
      <p:grpSpPr>
        <a:xfrm>
          <a:off x="0" y="0"/>
          <a:ext cx="0" cy="0"/>
          <a:chOff x="0" y="0"/>
          <a:chExt cx="0" cy="0"/>
        </a:xfrm>
      </p:grpSpPr>
      <p:sp>
        <p:nvSpPr>
          <p:cNvPr id="145" name="Google Shape;145;p3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5200"/>
              <a:buFont typeface="Fira Sans"/>
              <a:buNone/>
              <a:defRPr sz="5200">
                <a:solidFill>
                  <a:schemeClr val="lt1"/>
                </a:solidFill>
                <a:latin typeface="Fira Sans"/>
                <a:ea typeface="Fira Sans"/>
                <a:cs typeface="Fira Sans"/>
                <a:sym typeface="Fira Sans"/>
              </a:defRPr>
            </a:lvl1pPr>
            <a:lvl2pPr lvl="1" algn="ctr">
              <a:spcBef>
                <a:spcPts val="0"/>
              </a:spcBef>
              <a:spcAft>
                <a:spcPts val="0"/>
              </a:spcAft>
              <a:buClr>
                <a:schemeClr val="lt1"/>
              </a:buClr>
              <a:buSzPts val="5200"/>
              <a:buFont typeface="Fira Sans"/>
              <a:buNone/>
              <a:defRPr sz="5200">
                <a:solidFill>
                  <a:schemeClr val="lt1"/>
                </a:solidFill>
                <a:latin typeface="Fira Sans"/>
                <a:ea typeface="Fira Sans"/>
                <a:cs typeface="Fira Sans"/>
                <a:sym typeface="Fira Sans"/>
              </a:defRPr>
            </a:lvl2pPr>
            <a:lvl3pPr lvl="2" algn="ctr">
              <a:spcBef>
                <a:spcPts val="0"/>
              </a:spcBef>
              <a:spcAft>
                <a:spcPts val="0"/>
              </a:spcAft>
              <a:buClr>
                <a:schemeClr val="lt1"/>
              </a:buClr>
              <a:buSzPts val="5200"/>
              <a:buFont typeface="Fira Sans"/>
              <a:buNone/>
              <a:defRPr sz="5200">
                <a:solidFill>
                  <a:schemeClr val="lt1"/>
                </a:solidFill>
                <a:latin typeface="Fira Sans"/>
                <a:ea typeface="Fira Sans"/>
                <a:cs typeface="Fira Sans"/>
                <a:sym typeface="Fira Sans"/>
              </a:defRPr>
            </a:lvl3pPr>
            <a:lvl4pPr lvl="3" algn="ctr">
              <a:spcBef>
                <a:spcPts val="0"/>
              </a:spcBef>
              <a:spcAft>
                <a:spcPts val="0"/>
              </a:spcAft>
              <a:buClr>
                <a:schemeClr val="lt1"/>
              </a:buClr>
              <a:buSzPts val="5200"/>
              <a:buFont typeface="Fira Sans"/>
              <a:buNone/>
              <a:defRPr sz="5200">
                <a:solidFill>
                  <a:schemeClr val="lt1"/>
                </a:solidFill>
                <a:latin typeface="Fira Sans"/>
                <a:ea typeface="Fira Sans"/>
                <a:cs typeface="Fira Sans"/>
                <a:sym typeface="Fira Sans"/>
              </a:defRPr>
            </a:lvl4pPr>
            <a:lvl5pPr lvl="4" algn="ctr">
              <a:spcBef>
                <a:spcPts val="0"/>
              </a:spcBef>
              <a:spcAft>
                <a:spcPts val="0"/>
              </a:spcAft>
              <a:buClr>
                <a:schemeClr val="lt1"/>
              </a:buClr>
              <a:buSzPts val="5200"/>
              <a:buFont typeface="Fira Sans"/>
              <a:buNone/>
              <a:defRPr sz="5200">
                <a:solidFill>
                  <a:schemeClr val="lt1"/>
                </a:solidFill>
                <a:latin typeface="Fira Sans"/>
                <a:ea typeface="Fira Sans"/>
                <a:cs typeface="Fira Sans"/>
                <a:sym typeface="Fira Sans"/>
              </a:defRPr>
            </a:lvl5pPr>
            <a:lvl6pPr lvl="5" algn="ctr">
              <a:spcBef>
                <a:spcPts val="0"/>
              </a:spcBef>
              <a:spcAft>
                <a:spcPts val="0"/>
              </a:spcAft>
              <a:buClr>
                <a:schemeClr val="lt1"/>
              </a:buClr>
              <a:buSzPts val="5200"/>
              <a:buFont typeface="Fira Sans"/>
              <a:buNone/>
              <a:defRPr sz="5200">
                <a:solidFill>
                  <a:schemeClr val="lt1"/>
                </a:solidFill>
                <a:latin typeface="Fira Sans"/>
                <a:ea typeface="Fira Sans"/>
                <a:cs typeface="Fira Sans"/>
                <a:sym typeface="Fira Sans"/>
              </a:defRPr>
            </a:lvl6pPr>
            <a:lvl7pPr lvl="6" algn="ctr">
              <a:spcBef>
                <a:spcPts val="0"/>
              </a:spcBef>
              <a:spcAft>
                <a:spcPts val="0"/>
              </a:spcAft>
              <a:buClr>
                <a:schemeClr val="lt1"/>
              </a:buClr>
              <a:buSzPts val="5200"/>
              <a:buFont typeface="Fira Sans"/>
              <a:buNone/>
              <a:defRPr sz="5200">
                <a:solidFill>
                  <a:schemeClr val="lt1"/>
                </a:solidFill>
                <a:latin typeface="Fira Sans"/>
                <a:ea typeface="Fira Sans"/>
                <a:cs typeface="Fira Sans"/>
                <a:sym typeface="Fira Sans"/>
              </a:defRPr>
            </a:lvl7pPr>
            <a:lvl8pPr lvl="7" algn="ctr">
              <a:spcBef>
                <a:spcPts val="0"/>
              </a:spcBef>
              <a:spcAft>
                <a:spcPts val="0"/>
              </a:spcAft>
              <a:buClr>
                <a:schemeClr val="lt1"/>
              </a:buClr>
              <a:buSzPts val="5200"/>
              <a:buFont typeface="Fira Sans"/>
              <a:buNone/>
              <a:defRPr sz="5200">
                <a:solidFill>
                  <a:schemeClr val="lt1"/>
                </a:solidFill>
                <a:latin typeface="Fira Sans"/>
                <a:ea typeface="Fira Sans"/>
                <a:cs typeface="Fira Sans"/>
                <a:sym typeface="Fira Sans"/>
              </a:defRPr>
            </a:lvl8pPr>
            <a:lvl9pPr lvl="8" algn="ctr">
              <a:spcBef>
                <a:spcPts val="0"/>
              </a:spcBef>
              <a:spcAft>
                <a:spcPts val="0"/>
              </a:spcAft>
              <a:buClr>
                <a:schemeClr val="lt1"/>
              </a:buClr>
              <a:buSzPts val="5200"/>
              <a:buFont typeface="Fira Sans"/>
              <a:buNone/>
              <a:defRPr sz="5200">
                <a:solidFill>
                  <a:schemeClr val="lt1"/>
                </a:solidFill>
                <a:latin typeface="Fira Sans"/>
                <a:ea typeface="Fira Sans"/>
                <a:cs typeface="Fira Sans"/>
                <a:sym typeface="Fira Sans"/>
              </a:defRPr>
            </a:lvl9pPr>
          </a:lstStyle>
          <a:p/>
        </p:txBody>
      </p:sp>
      <p:sp>
        <p:nvSpPr>
          <p:cNvPr id="146" name="Google Shape;146;p3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2800"/>
              <a:buFont typeface="Fira Sans"/>
              <a:buNone/>
              <a:defRPr sz="2800">
                <a:solidFill>
                  <a:schemeClr val="lt1"/>
                </a:solidFill>
                <a:latin typeface="Fira Sans"/>
                <a:ea typeface="Fira Sans"/>
                <a:cs typeface="Fira Sans"/>
                <a:sym typeface="Fira Sans"/>
              </a:defRPr>
            </a:lvl1pPr>
            <a:lvl2pPr lvl="1" algn="ctr">
              <a:lnSpc>
                <a:spcPct val="100000"/>
              </a:lnSpc>
              <a:spcBef>
                <a:spcPts val="0"/>
              </a:spcBef>
              <a:spcAft>
                <a:spcPts val="0"/>
              </a:spcAft>
              <a:buClr>
                <a:schemeClr val="lt1"/>
              </a:buClr>
              <a:buSzPts val="2800"/>
              <a:buFont typeface="Fira Sans"/>
              <a:buNone/>
              <a:defRPr sz="2800">
                <a:solidFill>
                  <a:schemeClr val="lt1"/>
                </a:solidFill>
                <a:latin typeface="Fira Sans"/>
                <a:ea typeface="Fira Sans"/>
                <a:cs typeface="Fira Sans"/>
                <a:sym typeface="Fira Sans"/>
              </a:defRPr>
            </a:lvl2pPr>
            <a:lvl3pPr lvl="2" algn="ctr">
              <a:lnSpc>
                <a:spcPct val="100000"/>
              </a:lnSpc>
              <a:spcBef>
                <a:spcPts val="0"/>
              </a:spcBef>
              <a:spcAft>
                <a:spcPts val="0"/>
              </a:spcAft>
              <a:buClr>
                <a:schemeClr val="lt1"/>
              </a:buClr>
              <a:buSzPts val="2800"/>
              <a:buFont typeface="Fira Sans"/>
              <a:buNone/>
              <a:defRPr sz="2800">
                <a:solidFill>
                  <a:schemeClr val="lt1"/>
                </a:solidFill>
                <a:latin typeface="Fira Sans"/>
                <a:ea typeface="Fira Sans"/>
                <a:cs typeface="Fira Sans"/>
                <a:sym typeface="Fira Sans"/>
              </a:defRPr>
            </a:lvl3pPr>
            <a:lvl4pPr lvl="3" algn="ctr">
              <a:lnSpc>
                <a:spcPct val="100000"/>
              </a:lnSpc>
              <a:spcBef>
                <a:spcPts val="0"/>
              </a:spcBef>
              <a:spcAft>
                <a:spcPts val="0"/>
              </a:spcAft>
              <a:buClr>
                <a:schemeClr val="lt1"/>
              </a:buClr>
              <a:buSzPts val="2800"/>
              <a:buFont typeface="Fira Sans"/>
              <a:buNone/>
              <a:defRPr sz="2800">
                <a:solidFill>
                  <a:schemeClr val="lt1"/>
                </a:solidFill>
                <a:latin typeface="Fira Sans"/>
                <a:ea typeface="Fira Sans"/>
                <a:cs typeface="Fira Sans"/>
                <a:sym typeface="Fira Sans"/>
              </a:defRPr>
            </a:lvl4pPr>
            <a:lvl5pPr lvl="4" algn="ctr">
              <a:lnSpc>
                <a:spcPct val="100000"/>
              </a:lnSpc>
              <a:spcBef>
                <a:spcPts val="0"/>
              </a:spcBef>
              <a:spcAft>
                <a:spcPts val="0"/>
              </a:spcAft>
              <a:buClr>
                <a:schemeClr val="lt1"/>
              </a:buClr>
              <a:buSzPts val="2800"/>
              <a:buFont typeface="Fira Sans"/>
              <a:buNone/>
              <a:defRPr sz="2800">
                <a:solidFill>
                  <a:schemeClr val="lt1"/>
                </a:solidFill>
                <a:latin typeface="Fira Sans"/>
                <a:ea typeface="Fira Sans"/>
                <a:cs typeface="Fira Sans"/>
                <a:sym typeface="Fira Sans"/>
              </a:defRPr>
            </a:lvl5pPr>
            <a:lvl6pPr lvl="5" algn="ctr">
              <a:lnSpc>
                <a:spcPct val="100000"/>
              </a:lnSpc>
              <a:spcBef>
                <a:spcPts val="0"/>
              </a:spcBef>
              <a:spcAft>
                <a:spcPts val="0"/>
              </a:spcAft>
              <a:buClr>
                <a:schemeClr val="lt1"/>
              </a:buClr>
              <a:buSzPts val="2800"/>
              <a:buFont typeface="Fira Sans"/>
              <a:buNone/>
              <a:defRPr sz="2800">
                <a:solidFill>
                  <a:schemeClr val="lt1"/>
                </a:solidFill>
                <a:latin typeface="Fira Sans"/>
                <a:ea typeface="Fira Sans"/>
                <a:cs typeface="Fira Sans"/>
                <a:sym typeface="Fira Sans"/>
              </a:defRPr>
            </a:lvl6pPr>
            <a:lvl7pPr lvl="6" algn="ctr">
              <a:lnSpc>
                <a:spcPct val="100000"/>
              </a:lnSpc>
              <a:spcBef>
                <a:spcPts val="0"/>
              </a:spcBef>
              <a:spcAft>
                <a:spcPts val="0"/>
              </a:spcAft>
              <a:buClr>
                <a:schemeClr val="lt1"/>
              </a:buClr>
              <a:buSzPts val="2800"/>
              <a:buFont typeface="Fira Sans"/>
              <a:buNone/>
              <a:defRPr sz="2800">
                <a:solidFill>
                  <a:schemeClr val="lt1"/>
                </a:solidFill>
                <a:latin typeface="Fira Sans"/>
                <a:ea typeface="Fira Sans"/>
                <a:cs typeface="Fira Sans"/>
                <a:sym typeface="Fira Sans"/>
              </a:defRPr>
            </a:lvl7pPr>
            <a:lvl8pPr lvl="7" algn="ctr">
              <a:lnSpc>
                <a:spcPct val="100000"/>
              </a:lnSpc>
              <a:spcBef>
                <a:spcPts val="0"/>
              </a:spcBef>
              <a:spcAft>
                <a:spcPts val="0"/>
              </a:spcAft>
              <a:buClr>
                <a:schemeClr val="lt1"/>
              </a:buClr>
              <a:buSzPts val="2800"/>
              <a:buFont typeface="Fira Sans"/>
              <a:buNone/>
              <a:defRPr sz="2800">
                <a:solidFill>
                  <a:schemeClr val="lt1"/>
                </a:solidFill>
                <a:latin typeface="Fira Sans"/>
                <a:ea typeface="Fira Sans"/>
                <a:cs typeface="Fira Sans"/>
                <a:sym typeface="Fira Sans"/>
              </a:defRPr>
            </a:lvl8pPr>
            <a:lvl9pPr lvl="8" algn="ctr">
              <a:lnSpc>
                <a:spcPct val="100000"/>
              </a:lnSpc>
              <a:spcBef>
                <a:spcPts val="0"/>
              </a:spcBef>
              <a:spcAft>
                <a:spcPts val="0"/>
              </a:spcAft>
              <a:buClr>
                <a:schemeClr val="lt1"/>
              </a:buClr>
              <a:buSzPts val="2800"/>
              <a:buFont typeface="Fira Sans"/>
              <a:buNone/>
              <a:defRPr sz="2800">
                <a:solidFill>
                  <a:schemeClr val="lt1"/>
                </a:solidFill>
                <a:latin typeface="Fira Sans"/>
                <a:ea typeface="Fira Sans"/>
                <a:cs typeface="Fira Sans"/>
                <a:sym typeface="Fira Sans"/>
              </a:defRPr>
            </a:lvl9pPr>
          </a:lstStyle>
          <a:p/>
        </p:txBody>
      </p:sp>
      <p:sp>
        <p:nvSpPr>
          <p:cNvPr id="147" name="Google Shape;147;p3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148" name="Shape 148"/>
        <p:cNvGrpSpPr/>
        <p:nvPr/>
      </p:nvGrpSpPr>
      <p:grpSpPr>
        <a:xfrm>
          <a:off x="0" y="0"/>
          <a:ext cx="0" cy="0"/>
          <a:chOff x="0" y="0"/>
          <a:chExt cx="0" cy="0"/>
        </a:xfrm>
      </p:grpSpPr>
      <p:sp>
        <p:nvSpPr>
          <p:cNvPr id="149" name="Google Shape;149;p34"/>
          <p:cNvSpPr txBox="1"/>
          <p:nvPr>
            <p:ph idx="12" type="sldNum"/>
          </p:nvPr>
        </p:nvSpPr>
        <p:spPr>
          <a:xfrm>
            <a:off x="8559647" y="475390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0" name="Google Shape;150;p34"/>
          <p:cNvSpPr txBox="1"/>
          <p:nvPr>
            <p:ph type="title"/>
          </p:nvPr>
        </p:nvSpPr>
        <p:spPr>
          <a:xfrm>
            <a:off x="182125" y="1223202"/>
            <a:ext cx="4139100" cy="3822600"/>
          </a:xfrm>
          <a:prstGeom prst="rect">
            <a:avLst/>
          </a:prstGeom>
        </p:spPr>
        <p:txBody>
          <a:bodyPr anchorCtr="0" anchor="t" bIns="91425" lIns="91425" spcFirstLastPara="1" rIns="91425" wrap="square" tIns="91425">
            <a:normAutofit/>
          </a:bodyPr>
          <a:lstStyle>
            <a:lvl1pPr lvl="0">
              <a:spcBef>
                <a:spcPts val="0"/>
              </a:spcBef>
              <a:spcAft>
                <a:spcPts val="0"/>
              </a:spcAft>
              <a:buClr>
                <a:srgbClr val="000000"/>
              </a:buClr>
              <a:buSzPts val="5000"/>
              <a:buNone/>
              <a:defRPr sz="5000">
                <a:solidFill>
                  <a:srgbClr val="000000"/>
                </a:solidFill>
              </a:defRPr>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1" name="Google Shape;151;p34"/>
          <p:cNvSpPr txBox="1"/>
          <p:nvPr/>
        </p:nvSpPr>
        <p:spPr>
          <a:xfrm>
            <a:off x="125" y="0"/>
            <a:ext cx="9144000" cy="61500"/>
          </a:xfrm>
          <a:prstGeom prst="rect">
            <a:avLst/>
          </a:prstGeom>
          <a:solidFill>
            <a:srgbClr val="F0550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Poppins"/>
              <a:ea typeface="Poppins"/>
              <a:cs typeface="Poppins"/>
              <a:sym typeface="Poppi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1">
  <p:cSld name="TITLE_2">
    <p:spTree>
      <p:nvGrpSpPr>
        <p:cNvPr id="25" name="Shape 25"/>
        <p:cNvGrpSpPr/>
        <p:nvPr/>
      </p:nvGrpSpPr>
      <p:grpSpPr>
        <a:xfrm>
          <a:off x="0" y="0"/>
          <a:ext cx="0" cy="0"/>
          <a:chOff x="0" y="0"/>
          <a:chExt cx="0" cy="0"/>
        </a:xfrm>
      </p:grpSpPr>
      <p:sp>
        <p:nvSpPr>
          <p:cNvPr id="26" name="Google Shape;26;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27" name="Google Shape;27;p5"/>
          <p:cNvPicPr preferRelativeResize="0"/>
          <p:nvPr/>
        </p:nvPicPr>
        <p:blipFill>
          <a:blip r:embed="rId2">
            <a:alphaModFix/>
          </a:blip>
          <a:stretch>
            <a:fillRect/>
          </a:stretch>
        </p:blipFill>
        <p:spPr>
          <a:xfrm>
            <a:off x="0" y="0"/>
            <a:ext cx="9144000" cy="5143496"/>
          </a:xfrm>
          <a:prstGeom prst="rect">
            <a:avLst/>
          </a:prstGeom>
          <a:noFill/>
          <a:ln>
            <a:noFill/>
          </a:ln>
        </p:spPr>
      </p:pic>
      <p:sp>
        <p:nvSpPr>
          <p:cNvPr id="28" name="Google Shape;28;p5"/>
          <p:cNvSpPr txBox="1"/>
          <p:nvPr>
            <p:ph idx="1" type="body"/>
          </p:nvPr>
        </p:nvSpPr>
        <p:spPr>
          <a:xfrm>
            <a:off x="338900" y="1944425"/>
            <a:ext cx="5944500" cy="23835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accent2"/>
              </a:buClr>
              <a:buSzPts val="1800"/>
              <a:buChar char="●"/>
              <a:defRPr>
                <a:solidFill>
                  <a:schemeClr val="accent2"/>
                </a:solidFill>
              </a:defRPr>
            </a:lvl1pPr>
            <a:lvl2pPr indent="-317500" lvl="1" marL="914400">
              <a:spcBef>
                <a:spcPts val="0"/>
              </a:spcBef>
              <a:spcAft>
                <a:spcPts val="0"/>
              </a:spcAft>
              <a:buClr>
                <a:schemeClr val="accent2"/>
              </a:buClr>
              <a:buSzPts val="1400"/>
              <a:buChar char="○"/>
              <a:defRPr>
                <a:solidFill>
                  <a:schemeClr val="accent2"/>
                </a:solidFill>
              </a:defRPr>
            </a:lvl2pPr>
            <a:lvl3pPr indent="-317500" lvl="2" marL="1371600">
              <a:spcBef>
                <a:spcPts val="0"/>
              </a:spcBef>
              <a:spcAft>
                <a:spcPts val="0"/>
              </a:spcAft>
              <a:buClr>
                <a:schemeClr val="accent2"/>
              </a:buClr>
              <a:buSzPts val="1400"/>
              <a:buChar char="■"/>
              <a:defRPr>
                <a:solidFill>
                  <a:schemeClr val="accent2"/>
                </a:solidFill>
              </a:defRPr>
            </a:lvl3pPr>
            <a:lvl4pPr indent="-317500" lvl="3" marL="1828800">
              <a:spcBef>
                <a:spcPts val="0"/>
              </a:spcBef>
              <a:spcAft>
                <a:spcPts val="0"/>
              </a:spcAft>
              <a:buClr>
                <a:schemeClr val="accent2"/>
              </a:buClr>
              <a:buSzPts val="1400"/>
              <a:buChar char="●"/>
              <a:defRPr>
                <a:solidFill>
                  <a:schemeClr val="accent2"/>
                </a:solidFill>
              </a:defRPr>
            </a:lvl4pPr>
            <a:lvl5pPr indent="-317500" lvl="4" marL="2286000">
              <a:spcBef>
                <a:spcPts val="0"/>
              </a:spcBef>
              <a:spcAft>
                <a:spcPts val="0"/>
              </a:spcAft>
              <a:buClr>
                <a:schemeClr val="accent2"/>
              </a:buClr>
              <a:buSzPts val="1400"/>
              <a:buChar char="○"/>
              <a:defRPr>
                <a:solidFill>
                  <a:schemeClr val="accent2"/>
                </a:solidFill>
              </a:defRPr>
            </a:lvl5pPr>
            <a:lvl6pPr indent="-317500" lvl="5" marL="2743200">
              <a:spcBef>
                <a:spcPts val="0"/>
              </a:spcBef>
              <a:spcAft>
                <a:spcPts val="0"/>
              </a:spcAft>
              <a:buClr>
                <a:schemeClr val="accent2"/>
              </a:buClr>
              <a:buSzPts val="1400"/>
              <a:buChar char="■"/>
              <a:defRPr>
                <a:solidFill>
                  <a:schemeClr val="accent2"/>
                </a:solidFill>
              </a:defRPr>
            </a:lvl6pPr>
            <a:lvl7pPr indent="-317500" lvl="6" marL="3200400">
              <a:spcBef>
                <a:spcPts val="0"/>
              </a:spcBef>
              <a:spcAft>
                <a:spcPts val="0"/>
              </a:spcAft>
              <a:buClr>
                <a:schemeClr val="accent2"/>
              </a:buClr>
              <a:buSzPts val="1400"/>
              <a:buChar char="●"/>
              <a:defRPr>
                <a:solidFill>
                  <a:schemeClr val="accent2"/>
                </a:solidFill>
              </a:defRPr>
            </a:lvl7pPr>
            <a:lvl8pPr indent="-317500" lvl="7" marL="3657600">
              <a:spcBef>
                <a:spcPts val="0"/>
              </a:spcBef>
              <a:spcAft>
                <a:spcPts val="0"/>
              </a:spcAft>
              <a:buClr>
                <a:schemeClr val="accent2"/>
              </a:buClr>
              <a:buSzPts val="1400"/>
              <a:buChar char="○"/>
              <a:defRPr>
                <a:solidFill>
                  <a:schemeClr val="accent2"/>
                </a:solidFill>
              </a:defRPr>
            </a:lvl8pPr>
            <a:lvl9pPr indent="-317500" lvl="8" marL="4114800">
              <a:spcBef>
                <a:spcPts val="0"/>
              </a:spcBef>
              <a:spcAft>
                <a:spcPts val="0"/>
              </a:spcAft>
              <a:buClr>
                <a:schemeClr val="accent2"/>
              </a:buClr>
              <a:buSzPts val="1400"/>
              <a:buChar char="■"/>
              <a:defRPr>
                <a:solidFill>
                  <a:schemeClr val="accent2"/>
                </a:solidFill>
              </a:defRPr>
            </a:lvl9pPr>
          </a:lstStyle>
          <a:p/>
        </p:txBody>
      </p:sp>
      <p:sp>
        <p:nvSpPr>
          <p:cNvPr id="29" name="Google Shape;29;p5"/>
          <p:cNvSpPr txBox="1"/>
          <p:nvPr>
            <p:ph type="title"/>
          </p:nvPr>
        </p:nvSpPr>
        <p:spPr>
          <a:xfrm>
            <a:off x="338900" y="336275"/>
            <a:ext cx="5944500" cy="1236000"/>
          </a:xfrm>
          <a:prstGeom prst="rect">
            <a:avLst/>
          </a:prstGeom>
        </p:spPr>
        <p:txBody>
          <a:bodyPr anchorCtr="0" anchor="t" bIns="91425" lIns="91425" spcFirstLastPara="1" rIns="91425" wrap="square" tIns="91425">
            <a:normAutofit/>
          </a:bodyPr>
          <a:lstStyle>
            <a:lvl1pPr lvl="0">
              <a:spcBef>
                <a:spcPts val="0"/>
              </a:spcBef>
              <a:spcAft>
                <a:spcPts val="0"/>
              </a:spcAft>
              <a:buClr>
                <a:srgbClr val="FF8800"/>
              </a:buClr>
              <a:buSzPts val="4000"/>
              <a:buNone/>
              <a:defRPr sz="4000">
                <a:solidFill>
                  <a:srgbClr val="FF8800"/>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2">
  <p:cSld name="TITLE_2_1">
    <p:spTree>
      <p:nvGrpSpPr>
        <p:cNvPr id="30" name="Shape 30"/>
        <p:cNvGrpSpPr/>
        <p:nvPr/>
      </p:nvGrpSpPr>
      <p:grpSpPr>
        <a:xfrm>
          <a:off x="0" y="0"/>
          <a:ext cx="0" cy="0"/>
          <a:chOff x="0" y="0"/>
          <a:chExt cx="0" cy="0"/>
        </a:xfrm>
      </p:grpSpPr>
      <p:sp>
        <p:nvSpPr>
          <p:cNvPr id="31" name="Google Shape;31;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32" name="Google Shape;32;p6"/>
          <p:cNvPicPr preferRelativeResize="0"/>
          <p:nvPr/>
        </p:nvPicPr>
        <p:blipFill>
          <a:blip r:embed="rId2">
            <a:alphaModFix/>
          </a:blip>
          <a:stretch>
            <a:fillRect/>
          </a:stretch>
        </p:blipFill>
        <p:spPr>
          <a:xfrm>
            <a:off x="0" y="0"/>
            <a:ext cx="9144000" cy="5143505"/>
          </a:xfrm>
          <a:prstGeom prst="rect">
            <a:avLst/>
          </a:prstGeom>
          <a:noFill/>
          <a:ln>
            <a:noFill/>
          </a:ln>
        </p:spPr>
      </p:pic>
      <p:sp>
        <p:nvSpPr>
          <p:cNvPr id="33" name="Google Shape;33;p6"/>
          <p:cNvSpPr txBox="1"/>
          <p:nvPr>
            <p:ph type="title"/>
          </p:nvPr>
        </p:nvSpPr>
        <p:spPr>
          <a:xfrm>
            <a:off x="338900" y="336275"/>
            <a:ext cx="5944500" cy="12360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FF8800"/>
              </a:buClr>
              <a:buSzPts val="4000"/>
              <a:buNone/>
              <a:defRPr sz="4000">
                <a:solidFill>
                  <a:srgbClr val="FF8800"/>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4" name="Google Shape;34;p6"/>
          <p:cNvSpPr txBox="1"/>
          <p:nvPr>
            <p:ph idx="1" type="body"/>
          </p:nvPr>
        </p:nvSpPr>
        <p:spPr>
          <a:xfrm>
            <a:off x="338900" y="1944425"/>
            <a:ext cx="5944500" cy="23835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Clr>
                <a:schemeClr val="accent2"/>
              </a:buClr>
              <a:buSzPts val="1800"/>
              <a:buChar char="●"/>
              <a:defRPr>
                <a:solidFill>
                  <a:schemeClr val="accent2"/>
                </a:solidFill>
              </a:defRPr>
            </a:lvl1pPr>
            <a:lvl2pPr indent="-317500" lvl="1" marL="914400" rtl="0">
              <a:spcBef>
                <a:spcPts val="0"/>
              </a:spcBef>
              <a:spcAft>
                <a:spcPts val="0"/>
              </a:spcAft>
              <a:buClr>
                <a:schemeClr val="accent2"/>
              </a:buClr>
              <a:buSzPts val="1400"/>
              <a:buChar char="○"/>
              <a:defRPr>
                <a:solidFill>
                  <a:schemeClr val="accent2"/>
                </a:solidFill>
              </a:defRPr>
            </a:lvl2pPr>
            <a:lvl3pPr indent="-317500" lvl="2" marL="1371600" rtl="0">
              <a:spcBef>
                <a:spcPts val="0"/>
              </a:spcBef>
              <a:spcAft>
                <a:spcPts val="0"/>
              </a:spcAft>
              <a:buClr>
                <a:schemeClr val="accent2"/>
              </a:buClr>
              <a:buSzPts val="1400"/>
              <a:buChar char="■"/>
              <a:defRPr>
                <a:solidFill>
                  <a:schemeClr val="accent2"/>
                </a:solidFill>
              </a:defRPr>
            </a:lvl3pPr>
            <a:lvl4pPr indent="-317500" lvl="3" marL="1828800" rtl="0">
              <a:spcBef>
                <a:spcPts val="0"/>
              </a:spcBef>
              <a:spcAft>
                <a:spcPts val="0"/>
              </a:spcAft>
              <a:buClr>
                <a:schemeClr val="accent2"/>
              </a:buClr>
              <a:buSzPts val="1400"/>
              <a:buChar char="●"/>
              <a:defRPr>
                <a:solidFill>
                  <a:schemeClr val="accent2"/>
                </a:solidFill>
              </a:defRPr>
            </a:lvl4pPr>
            <a:lvl5pPr indent="-317500" lvl="4" marL="2286000" rtl="0">
              <a:spcBef>
                <a:spcPts val="0"/>
              </a:spcBef>
              <a:spcAft>
                <a:spcPts val="0"/>
              </a:spcAft>
              <a:buClr>
                <a:schemeClr val="accent2"/>
              </a:buClr>
              <a:buSzPts val="1400"/>
              <a:buChar char="○"/>
              <a:defRPr>
                <a:solidFill>
                  <a:schemeClr val="accent2"/>
                </a:solidFill>
              </a:defRPr>
            </a:lvl5pPr>
            <a:lvl6pPr indent="-317500" lvl="5" marL="2743200" rtl="0">
              <a:spcBef>
                <a:spcPts val="0"/>
              </a:spcBef>
              <a:spcAft>
                <a:spcPts val="0"/>
              </a:spcAft>
              <a:buClr>
                <a:schemeClr val="accent2"/>
              </a:buClr>
              <a:buSzPts val="1400"/>
              <a:buChar char="■"/>
              <a:defRPr>
                <a:solidFill>
                  <a:schemeClr val="accent2"/>
                </a:solidFill>
              </a:defRPr>
            </a:lvl6pPr>
            <a:lvl7pPr indent="-317500" lvl="6" marL="3200400" rtl="0">
              <a:spcBef>
                <a:spcPts val="0"/>
              </a:spcBef>
              <a:spcAft>
                <a:spcPts val="0"/>
              </a:spcAft>
              <a:buClr>
                <a:schemeClr val="accent2"/>
              </a:buClr>
              <a:buSzPts val="1400"/>
              <a:buChar char="●"/>
              <a:defRPr>
                <a:solidFill>
                  <a:schemeClr val="accent2"/>
                </a:solidFill>
              </a:defRPr>
            </a:lvl7pPr>
            <a:lvl8pPr indent="-317500" lvl="7" marL="3657600" rtl="0">
              <a:spcBef>
                <a:spcPts val="0"/>
              </a:spcBef>
              <a:spcAft>
                <a:spcPts val="0"/>
              </a:spcAft>
              <a:buClr>
                <a:schemeClr val="accent2"/>
              </a:buClr>
              <a:buSzPts val="1400"/>
              <a:buChar char="○"/>
              <a:defRPr>
                <a:solidFill>
                  <a:schemeClr val="accent2"/>
                </a:solidFill>
              </a:defRPr>
            </a:lvl8pPr>
            <a:lvl9pPr indent="-317500" lvl="8" marL="4114800" rtl="0">
              <a:spcBef>
                <a:spcPts val="0"/>
              </a:spcBef>
              <a:spcAft>
                <a:spcPts val="0"/>
              </a:spcAft>
              <a:buClr>
                <a:schemeClr val="accent2"/>
              </a:buClr>
              <a:buSzPts val="1400"/>
              <a:buChar char="■"/>
              <a:defRPr>
                <a:solidFill>
                  <a:schemeClr val="accent2"/>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5" name="Shape 35"/>
        <p:cNvGrpSpPr/>
        <p:nvPr/>
      </p:nvGrpSpPr>
      <p:grpSpPr>
        <a:xfrm>
          <a:off x="0" y="0"/>
          <a:ext cx="0" cy="0"/>
          <a:chOff x="0" y="0"/>
          <a:chExt cx="0" cy="0"/>
        </a:xfrm>
      </p:grpSpPr>
      <p:sp>
        <p:nvSpPr>
          <p:cNvPr id="36" name="Google Shape;36;p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 name="Google Shape;37;p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8" name="Google Shape;38;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39" name="Google Shape;39;p7"/>
          <p:cNvPicPr preferRelativeResize="0"/>
          <p:nvPr/>
        </p:nvPicPr>
        <p:blipFill>
          <a:blip r:embed="rId2">
            <a:alphaModFix/>
          </a:blip>
          <a:stretch>
            <a:fillRect/>
          </a:stretch>
        </p:blipFill>
        <p:spPr>
          <a:xfrm>
            <a:off x="93025" y="4663227"/>
            <a:ext cx="1397043" cy="39360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0" name="Shape 40"/>
        <p:cNvGrpSpPr/>
        <p:nvPr/>
      </p:nvGrpSpPr>
      <p:grpSpPr>
        <a:xfrm>
          <a:off x="0" y="0"/>
          <a:ext cx="0" cy="0"/>
          <a:chOff x="0" y="0"/>
          <a:chExt cx="0" cy="0"/>
        </a:xfrm>
      </p:grpSpPr>
      <p:sp>
        <p:nvSpPr>
          <p:cNvPr id="41" name="Google Shape;41;p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2" name="Google Shape;42;p8"/>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3" name="Google Shape;43;p8"/>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4" name="Google Shape;4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5" name="Google Shape;45;p8"/>
          <p:cNvPicPr preferRelativeResize="0"/>
          <p:nvPr/>
        </p:nvPicPr>
        <p:blipFill>
          <a:blip r:embed="rId2">
            <a:alphaModFix/>
          </a:blip>
          <a:stretch>
            <a:fillRect/>
          </a:stretch>
        </p:blipFill>
        <p:spPr>
          <a:xfrm>
            <a:off x="93025" y="4663227"/>
            <a:ext cx="1397043" cy="39360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6" name="Shape 46"/>
        <p:cNvGrpSpPr/>
        <p:nvPr/>
      </p:nvGrpSpPr>
      <p:grpSpPr>
        <a:xfrm>
          <a:off x="0" y="0"/>
          <a:ext cx="0" cy="0"/>
          <a:chOff x="0" y="0"/>
          <a:chExt cx="0" cy="0"/>
        </a:xfrm>
      </p:grpSpPr>
      <p:sp>
        <p:nvSpPr>
          <p:cNvPr id="47" name="Google Shape;47;p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8" name="Google Shape;48;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9" name="Google Shape;49;p9"/>
          <p:cNvPicPr preferRelativeResize="0"/>
          <p:nvPr/>
        </p:nvPicPr>
        <p:blipFill>
          <a:blip r:embed="rId2">
            <a:alphaModFix/>
          </a:blip>
          <a:stretch>
            <a:fillRect/>
          </a:stretch>
        </p:blipFill>
        <p:spPr>
          <a:xfrm>
            <a:off x="93025" y="4663227"/>
            <a:ext cx="1397043" cy="39360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0" name="Shape 50"/>
        <p:cNvGrpSpPr/>
        <p:nvPr/>
      </p:nvGrpSpPr>
      <p:grpSpPr>
        <a:xfrm>
          <a:off x="0" y="0"/>
          <a:ext cx="0" cy="0"/>
          <a:chOff x="0" y="0"/>
          <a:chExt cx="0" cy="0"/>
        </a:xfrm>
      </p:grpSpPr>
      <p:sp>
        <p:nvSpPr>
          <p:cNvPr id="51" name="Google Shape;51;p1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2" name="Google Shape;52;p1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53" name="Google Shape;5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4" name="Google Shape;54;p10"/>
          <p:cNvPicPr preferRelativeResize="0"/>
          <p:nvPr/>
        </p:nvPicPr>
        <p:blipFill>
          <a:blip r:embed="rId2">
            <a:alphaModFix/>
          </a:blip>
          <a:stretch>
            <a:fillRect/>
          </a:stretch>
        </p:blipFill>
        <p:spPr>
          <a:xfrm>
            <a:off x="93025" y="4663227"/>
            <a:ext cx="1397043" cy="39360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0" Type="http://schemas.openxmlformats.org/officeDocument/2006/relationships/slideLayout" Target="../slideLayouts/slideLayout29.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1pPr>
            <a:lvl2pPr lvl="1">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2pPr>
            <a:lvl3pPr lvl="2">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3pPr>
            <a:lvl4pPr lvl="3">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4pPr>
            <a:lvl5pPr lvl="4">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5pPr>
            <a:lvl6pPr lvl="5">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6pPr>
            <a:lvl7pPr lvl="6">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7pPr>
            <a:lvl8pPr lvl="7">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8pPr>
            <a:lvl9pPr lvl="8">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Poppins"/>
              <a:buChar char="●"/>
              <a:defRPr sz="1800">
                <a:solidFill>
                  <a:schemeClr val="dk2"/>
                </a:solidFill>
                <a:latin typeface="Poppins"/>
                <a:ea typeface="Poppins"/>
                <a:cs typeface="Poppins"/>
                <a:sym typeface="Poppins"/>
              </a:defRPr>
            </a:lvl1pPr>
            <a:lvl2pPr indent="-317500" lvl="1" marL="91440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2pPr>
            <a:lvl3pPr indent="-317500" lvl="2" marL="137160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3pPr>
            <a:lvl4pPr indent="-317500" lvl="3" marL="182880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4pPr>
            <a:lvl5pPr indent="-317500" lvl="4" marL="228600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5pPr>
            <a:lvl6pPr indent="-317500" lvl="5" marL="274320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6pPr>
            <a:lvl7pPr indent="-317500" lvl="6" marL="320040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7pPr>
            <a:lvl8pPr indent="-317500" lvl="7" marL="365760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8pPr>
            <a:lvl9pPr indent="-317500" lvl="8" marL="411480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9" name="Shape 99"/>
        <p:cNvGrpSpPr/>
        <p:nvPr/>
      </p:nvGrpSpPr>
      <p:grpSpPr>
        <a:xfrm>
          <a:off x="0" y="0"/>
          <a:ext cx="0" cy="0"/>
          <a:chOff x="0" y="0"/>
          <a:chExt cx="0" cy="0"/>
        </a:xfrm>
      </p:grpSpPr>
      <p:sp>
        <p:nvSpPr>
          <p:cNvPr id="100" name="Google Shape;100;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01" name="Google Shape;101;p2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102" name="Google Shape;102;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0.xml"/><Relationship Id="rId3" Type="http://schemas.openxmlformats.org/officeDocument/2006/relationships/hyperlink" Target="https://docs.google.com/document/d/16ZzMrm47HYzkVCZx_1Mvj5_sZ6ZruRjKH_79A-addWA/edit?usp=sharin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2.xml"/><Relationship Id="rId3" Type="http://schemas.openxmlformats.org/officeDocument/2006/relationships/hyperlink" Target="https://drive.google.com/drive/folders/1CJP5rqtof8SnBG9lBl0zSHXUuVnxlS4_?usp=sharing"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7.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4.xml"/><Relationship Id="rId3" Type="http://schemas.openxmlformats.org/officeDocument/2006/relationships/hyperlink" Target="https://docs.google.com/document/d/1EPa23vJfKwNti9ZvUKtQT8VImcz25GwWr6YO1PlDoVY/edit?usp=sharin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 Id="rId3" Type="http://schemas.openxmlformats.org/officeDocument/2006/relationships/hyperlink" Target="https://docs.google.com/document/d/1gbG1nM-4N3lsBE-8qEgvsumcZ0d-jOAMfwcmItUVkSI/edit?usp=sharin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 Id="rId3" Type="http://schemas.openxmlformats.org/officeDocument/2006/relationships/hyperlink" Target="https://docs.google.com/document/d/1ynhwXcq3X4IzKMf13zkYpBdvjvJ7RF8cYO3J80wOveo/edit?usp=sharin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15.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0.png"/><Relationship Id="rId5"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xml"/><Relationship Id="rId3" Type="http://schemas.openxmlformats.org/officeDocument/2006/relationships/hyperlink" Target="https://drive.google.com/drive/folders/1SKBHcMhYcgKyRYbZqSwKRtMjFOIligtO?usp=sharing" TargetMode="External"/><Relationship Id="rId4" Type="http://schemas.openxmlformats.org/officeDocument/2006/relationships/hyperlink" Target="https://drive.google.com/drive/folders/13CMLp9eprfl35zsyo4ShKNx8h8zoEiQU?usp=drive_link" TargetMode="External"/><Relationship Id="rId5"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xml"/><Relationship Id="rId3" Type="http://schemas.openxmlformats.org/officeDocument/2006/relationships/hyperlink" Target="https://drive.google.com/drive/folders/1LEEU-KwtXIPOryO3Nu5GZwDCHqH6QtDZ?usp=sharing" TargetMode="Externa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latin typeface="Fira Sans"/>
                <a:ea typeface="Fira Sans"/>
                <a:cs typeface="Fira Sans"/>
                <a:sym typeface="Fira Sans"/>
              </a:rPr>
              <a:t>‹#›</a:t>
            </a:fld>
            <a:endParaRPr>
              <a:latin typeface="Fira Sans"/>
              <a:ea typeface="Fira Sans"/>
              <a:cs typeface="Fira Sans"/>
              <a:sym typeface="Fira Sans"/>
            </a:endParaRPr>
          </a:p>
        </p:txBody>
      </p:sp>
      <p:sp>
        <p:nvSpPr>
          <p:cNvPr id="157" name="Google Shape;157;p35"/>
          <p:cNvSpPr txBox="1"/>
          <p:nvPr>
            <p:ph type="ctrTitle"/>
          </p:nvPr>
        </p:nvSpPr>
        <p:spPr>
          <a:xfrm>
            <a:off x="442200" y="744575"/>
            <a:ext cx="7811400" cy="1136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500"/>
              <a:t>Cartken Robot Delivery Marketing Kit</a:t>
            </a:r>
            <a:endParaRPr b="1" sz="4500"/>
          </a:p>
          <a:p>
            <a:pPr indent="0" lvl="0" marL="0" rtl="0" algn="ctr">
              <a:spcBef>
                <a:spcPts val="0"/>
              </a:spcBef>
              <a:spcAft>
                <a:spcPts val="0"/>
              </a:spcAft>
              <a:buNone/>
            </a:pPr>
            <a:r>
              <a:t/>
            </a:r>
            <a:endParaRPr b="1" sz="4500"/>
          </a:p>
        </p:txBody>
      </p:sp>
      <p:pic>
        <p:nvPicPr>
          <p:cNvPr id="158" name="Google Shape;158;p35"/>
          <p:cNvPicPr preferRelativeResize="0"/>
          <p:nvPr/>
        </p:nvPicPr>
        <p:blipFill>
          <a:blip r:embed="rId3">
            <a:alphaModFix/>
          </a:blip>
          <a:stretch>
            <a:fillRect/>
          </a:stretch>
        </p:blipFill>
        <p:spPr>
          <a:xfrm>
            <a:off x="6658975" y="4820236"/>
            <a:ext cx="2118276" cy="238714"/>
          </a:xfrm>
          <a:prstGeom prst="rect">
            <a:avLst/>
          </a:prstGeom>
          <a:noFill/>
          <a:ln>
            <a:noFill/>
          </a:ln>
        </p:spPr>
      </p:pic>
      <p:pic>
        <p:nvPicPr>
          <p:cNvPr id="159" name="Google Shape;159;p35"/>
          <p:cNvPicPr preferRelativeResize="0"/>
          <p:nvPr/>
        </p:nvPicPr>
        <p:blipFill>
          <a:blip r:embed="rId4">
            <a:alphaModFix/>
          </a:blip>
          <a:stretch>
            <a:fillRect/>
          </a:stretch>
        </p:blipFill>
        <p:spPr>
          <a:xfrm>
            <a:off x="5937125" y="2080400"/>
            <a:ext cx="2040549" cy="2582825"/>
          </a:xfrm>
          <a:prstGeom prst="rect">
            <a:avLst/>
          </a:prstGeom>
          <a:noFill/>
          <a:ln>
            <a:noFill/>
          </a:ln>
        </p:spPr>
      </p:pic>
      <p:pic>
        <p:nvPicPr>
          <p:cNvPr id="160" name="Google Shape;160;p35"/>
          <p:cNvPicPr preferRelativeResize="0"/>
          <p:nvPr/>
        </p:nvPicPr>
        <p:blipFill>
          <a:blip r:embed="rId5">
            <a:alphaModFix/>
          </a:blip>
          <a:stretch>
            <a:fillRect/>
          </a:stretch>
        </p:blipFill>
        <p:spPr>
          <a:xfrm>
            <a:off x="3604663" y="2963550"/>
            <a:ext cx="1486476" cy="1694327"/>
          </a:xfrm>
          <a:prstGeom prst="rect">
            <a:avLst/>
          </a:prstGeom>
          <a:noFill/>
          <a:ln>
            <a:noFill/>
          </a:ln>
        </p:spPr>
      </p:pic>
      <p:pic>
        <p:nvPicPr>
          <p:cNvPr id="161" name="Google Shape;161;p35"/>
          <p:cNvPicPr preferRelativeResize="0"/>
          <p:nvPr/>
        </p:nvPicPr>
        <p:blipFill>
          <a:blip r:embed="rId6">
            <a:alphaModFix/>
          </a:blip>
          <a:stretch>
            <a:fillRect/>
          </a:stretch>
        </p:blipFill>
        <p:spPr>
          <a:xfrm>
            <a:off x="1433525" y="2539512"/>
            <a:ext cx="1685825" cy="254242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44"/>
          <p:cNvSpPr txBox="1"/>
          <p:nvPr>
            <p:ph idx="12" type="sldNum"/>
          </p:nvPr>
        </p:nvSpPr>
        <p:spPr>
          <a:xfrm>
            <a:off x="8559647" y="475390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44" name="Google Shape;244;p44"/>
          <p:cNvSpPr txBox="1"/>
          <p:nvPr/>
        </p:nvSpPr>
        <p:spPr>
          <a:xfrm>
            <a:off x="469850" y="366350"/>
            <a:ext cx="4543200" cy="7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595959"/>
                </a:solidFill>
                <a:latin typeface="Fira Sans"/>
                <a:ea typeface="Fira Sans"/>
                <a:cs typeface="Fira Sans"/>
                <a:sym typeface="Fira Sans"/>
              </a:rPr>
              <a:t>PR Guide</a:t>
            </a:r>
            <a:endParaRPr b="1" sz="3500">
              <a:solidFill>
                <a:srgbClr val="595959"/>
              </a:solidFill>
              <a:latin typeface="Fira Sans"/>
              <a:ea typeface="Fira Sans"/>
              <a:cs typeface="Fira Sans"/>
              <a:sym typeface="Fira Sans"/>
            </a:endParaRPr>
          </a:p>
        </p:txBody>
      </p:sp>
      <p:sp>
        <p:nvSpPr>
          <p:cNvPr id="245" name="Google Shape;245;p44"/>
          <p:cNvSpPr txBox="1"/>
          <p:nvPr/>
        </p:nvSpPr>
        <p:spPr>
          <a:xfrm>
            <a:off x="469850" y="1186525"/>
            <a:ext cx="7925400" cy="295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595959"/>
                </a:solidFill>
                <a:latin typeface="Fira Sans"/>
                <a:ea typeface="Fira Sans"/>
                <a:cs typeface="Fira Sans"/>
                <a:sym typeface="Fira Sans"/>
              </a:rPr>
              <a:t>We want you to lead the PR launch launch strategy! We strongly recommend sending out a press release and coordinating media the week of the launch. Our PR guide includes:</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342900" lvl="0" marL="457200" rtl="0" algn="l">
              <a:spcBef>
                <a:spcPts val="0"/>
              </a:spcBef>
              <a:spcAft>
                <a:spcPts val="0"/>
              </a:spcAft>
              <a:buClr>
                <a:srgbClr val="595959"/>
              </a:buClr>
              <a:buSzPts val="1800"/>
              <a:buFont typeface="Fira Sans"/>
              <a:buChar char="●"/>
            </a:pPr>
            <a:r>
              <a:rPr lang="en" sz="1800">
                <a:solidFill>
                  <a:srgbClr val="595959"/>
                </a:solidFill>
                <a:latin typeface="Fira Sans"/>
                <a:ea typeface="Fira Sans"/>
                <a:cs typeface="Fira Sans"/>
                <a:sym typeface="Fira Sans"/>
              </a:rPr>
              <a:t>Press release template</a:t>
            </a:r>
            <a:endParaRPr sz="1800">
              <a:solidFill>
                <a:srgbClr val="595959"/>
              </a:solidFill>
              <a:latin typeface="Fira Sans"/>
              <a:ea typeface="Fira Sans"/>
              <a:cs typeface="Fira Sans"/>
              <a:sym typeface="Fira Sans"/>
            </a:endParaRPr>
          </a:p>
          <a:p>
            <a:pPr indent="-342900" lvl="0" marL="457200" rtl="0" algn="l">
              <a:spcBef>
                <a:spcPts val="0"/>
              </a:spcBef>
              <a:spcAft>
                <a:spcPts val="0"/>
              </a:spcAft>
              <a:buClr>
                <a:srgbClr val="595959"/>
              </a:buClr>
              <a:buSzPts val="1800"/>
              <a:buFont typeface="Fira Sans"/>
              <a:buChar char="●"/>
            </a:pPr>
            <a:r>
              <a:rPr lang="en" sz="1800">
                <a:solidFill>
                  <a:srgbClr val="595959"/>
                </a:solidFill>
                <a:latin typeface="Fira Sans"/>
                <a:ea typeface="Fira Sans"/>
                <a:cs typeface="Fira Sans"/>
                <a:sym typeface="Fira Sans"/>
              </a:rPr>
              <a:t>PR launch checklist </a:t>
            </a:r>
            <a:endParaRPr sz="1800">
              <a:solidFill>
                <a:srgbClr val="595959"/>
              </a:solidFill>
              <a:latin typeface="Fira Sans"/>
              <a:ea typeface="Fira Sans"/>
              <a:cs typeface="Fira Sans"/>
              <a:sym typeface="Fira Sans"/>
            </a:endParaRPr>
          </a:p>
          <a:p>
            <a:pPr indent="-342900" lvl="0" marL="457200" rtl="0" algn="l">
              <a:spcBef>
                <a:spcPts val="0"/>
              </a:spcBef>
              <a:spcAft>
                <a:spcPts val="0"/>
              </a:spcAft>
              <a:buClr>
                <a:srgbClr val="595959"/>
              </a:buClr>
              <a:buSzPts val="1800"/>
              <a:buFont typeface="Fira Sans"/>
              <a:buChar char="●"/>
            </a:pPr>
            <a:r>
              <a:rPr lang="en" sz="1800">
                <a:solidFill>
                  <a:srgbClr val="595959"/>
                </a:solidFill>
                <a:latin typeface="Fira Sans"/>
                <a:ea typeface="Fira Sans"/>
                <a:cs typeface="Fira Sans"/>
                <a:sym typeface="Fira Sans"/>
              </a:rPr>
              <a:t>Media outreach guide</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p:txBody>
      </p:sp>
      <p:sp>
        <p:nvSpPr>
          <p:cNvPr id="246" name="Google Shape;246;p44"/>
          <p:cNvSpPr/>
          <p:nvPr/>
        </p:nvSpPr>
        <p:spPr>
          <a:xfrm>
            <a:off x="469850" y="3596775"/>
            <a:ext cx="3302700" cy="474000"/>
          </a:xfrm>
          <a:prstGeom prst="flowChartAlternateProcess">
            <a:avLst/>
          </a:prstGeom>
          <a:solidFill>
            <a:srgbClr val="FF5500"/>
          </a:solidFill>
          <a:ln cap="flat" cmpd="sng" w="9525">
            <a:solidFill>
              <a:srgbClr val="FF55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chemeClr val="lt1"/>
                </a:solidFill>
                <a:uFill>
                  <a:noFill/>
                </a:uFill>
                <a:latin typeface="Fira Sans"/>
                <a:ea typeface="Fira Sans"/>
                <a:cs typeface="Fira Sans"/>
                <a:sym typeface="Fira Sans"/>
                <a:hlinkClick r:id="rId3">
                  <a:extLst>
                    <a:ext uri="{A12FA001-AC4F-418D-AE19-62706E023703}">
                      <ahyp:hlinkClr val="tx"/>
                    </a:ext>
                  </a:extLst>
                </a:hlinkClick>
              </a:rPr>
              <a:t>Access PR Launch Guide</a:t>
            </a:r>
            <a:r>
              <a:rPr b="1" lang="en" sz="1800">
                <a:solidFill>
                  <a:schemeClr val="lt1"/>
                </a:solidFill>
                <a:latin typeface="Fira Sans"/>
                <a:ea typeface="Fira Sans"/>
                <a:cs typeface="Fira Sans"/>
                <a:sym typeface="Fira Sans"/>
              </a:rPr>
              <a:t> </a:t>
            </a:r>
            <a:r>
              <a:rPr b="1" lang="en">
                <a:solidFill>
                  <a:schemeClr val="lt1"/>
                </a:solidFill>
                <a:latin typeface="Fira Sans"/>
                <a:ea typeface="Fira Sans"/>
                <a:cs typeface="Fira Sans"/>
                <a:sym typeface="Fira Sans"/>
              </a:rPr>
              <a:t>→</a:t>
            </a:r>
            <a:endParaRPr b="1" sz="1800">
              <a:solidFill>
                <a:schemeClr val="lt1"/>
              </a:solidFill>
              <a:latin typeface="Fira Sans"/>
              <a:ea typeface="Fira Sans"/>
              <a:cs typeface="Fira Sans"/>
              <a:sym typeface="Fir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5500"/>
        </a:solidFill>
      </p:bgPr>
    </p:bg>
    <p:spTree>
      <p:nvGrpSpPr>
        <p:cNvPr id="250" name="Shape 250"/>
        <p:cNvGrpSpPr/>
        <p:nvPr/>
      </p:nvGrpSpPr>
      <p:grpSpPr>
        <a:xfrm>
          <a:off x="0" y="0"/>
          <a:ext cx="0" cy="0"/>
          <a:chOff x="0" y="0"/>
          <a:chExt cx="0" cy="0"/>
        </a:xfrm>
      </p:grpSpPr>
      <p:sp>
        <p:nvSpPr>
          <p:cNvPr id="251" name="Google Shape;251;p45"/>
          <p:cNvSpPr txBox="1"/>
          <p:nvPr>
            <p:ph idx="4294967295" type="title"/>
          </p:nvPr>
        </p:nvSpPr>
        <p:spPr>
          <a:xfrm>
            <a:off x="292775" y="1953750"/>
            <a:ext cx="5742300" cy="123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4500">
                <a:solidFill>
                  <a:schemeClr val="lt1"/>
                </a:solidFill>
                <a:latin typeface="Fira Sans"/>
                <a:ea typeface="Fira Sans"/>
                <a:cs typeface="Fira Sans"/>
                <a:sym typeface="Fira Sans"/>
              </a:rPr>
              <a:t>Digital Launch</a:t>
            </a:r>
            <a:endParaRPr b="1" sz="4500">
              <a:solidFill>
                <a:schemeClr val="lt1"/>
              </a:solidFill>
              <a:latin typeface="Fira Sans"/>
              <a:ea typeface="Fira Sans"/>
              <a:cs typeface="Fira Sans"/>
              <a:sym typeface="Fira Sans"/>
            </a:endParaRPr>
          </a:p>
          <a:p>
            <a:pPr indent="0" lvl="0" marL="0" rtl="0" algn="l">
              <a:spcBef>
                <a:spcPts val="0"/>
              </a:spcBef>
              <a:spcAft>
                <a:spcPts val="0"/>
              </a:spcAft>
              <a:buSzPts val="990"/>
              <a:buNone/>
            </a:pPr>
            <a:r>
              <a:rPr b="1" lang="en" sz="4500">
                <a:solidFill>
                  <a:schemeClr val="lt1"/>
                </a:solidFill>
                <a:latin typeface="Fira Sans"/>
                <a:ea typeface="Fira Sans"/>
                <a:cs typeface="Fira Sans"/>
                <a:sym typeface="Fira Sans"/>
              </a:rPr>
              <a:t>Collateral</a:t>
            </a:r>
            <a:endParaRPr b="1" sz="4500">
              <a:solidFill>
                <a:schemeClr val="lt1"/>
              </a:solidFill>
              <a:latin typeface="Fira Sans"/>
              <a:ea typeface="Fira Sans"/>
              <a:cs typeface="Fira Sans"/>
              <a:sym typeface="Fira Sans"/>
            </a:endParaRPr>
          </a:p>
          <a:p>
            <a:pPr indent="0" lvl="0" marL="0" rtl="0" algn="l">
              <a:spcBef>
                <a:spcPts val="0"/>
              </a:spcBef>
              <a:spcAft>
                <a:spcPts val="0"/>
              </a:spcAft>
              <a:buSzPts val="990"/>
              <a:buNone/>
            </a:pPr>
            <a:r>
              <a:t/>
            </a:r>
            <a:endParaRPr sz="4050">
              <a:solidFill>
                <a:schemeClr val="lt1"/>
              </a:solidFill>
              <a:latin typeface="Fira Sans"/>
              <a:ea typeface="Fira Sans"/>
              <a:cs typeface="Fira Sans"/>
              <a:sym typeface="Fira Sans"/>
            </a:endParaRPr>
          </a:p>
        </p:txBody>
      </p:sp>
      <p:sp>
        <p:nvSpPr>
          <p:cNvPr id="252" name="Google Shape;252;p45"/>
          <p:cNvSpPr/>
          <p:nvPr/>
        </p:nvSpPr>
        <p:spPr>
          <a:xfrm>
            <a:off x="4319403" y="-235398"/>
            <a:ext cx="10905900" cy="10443300"/>
          </a:xfrm>
          <a:prstGeom prst="ellipse">
            <a:avLst/>
          </a:prstGeom>
          <a:solidFill>
            <a:srgbClr val="FFCA4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3" name="Google Shape;253;p45" title="sRGB-2025-PaperBag-2-White.png"/>
          <p:cNvPicPr preferRelativeResize="0"/>
          <p:nvPr/>
        </p:nvPicPr>
        <p:blipFill rotWithShape="1">
          <a:blip r:embed="rId3">
            <a:alphaModFix/>
          </a:blip>
          <a:srcRect b="17054" l="20204" r="20210" t="18611"/>
          <a:stretch/>
        </p:blipFill>
        <p:spPr>
          <a:xfrm>
            <a:off x="5338357" y="606075"/>
            <a:ext cx="3805635" cy="4108774"/>
          </a:xfrm>
          <a:prstGeom prst="rect">
            <a:avLst/>
          </a:prstGeom>
          <a:noFill/>
          <a:ln>
            <a:noFill/>
          </a:ln>
        </p:spPr>
      </p:pic>
      <p:pic>
        <p:nvPicPr>
          <p:cNvPr id="254" name="Google Shape;254;p45" title="Grubhub_Wordmark_White.png"/>
          <p:cNvPicPr preferRelativeResize="0"/>
          <p:nvPr/>
        </p:nvPicPr>
        <p:blipFill>
          <a:blip r:embed="rId4">
            <a:alphaModFix/>
          </a:blip>
          <a:stretch>
            <a:fillRect/>
          </a:stretch>
        </p:blipFill>
        <p:spPr>
          <a:xfrm>
            <a:off x="457195" y="479520"/>
            <a:ext cx="1938043" cy="4059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46"/>
          <p:cNvSpPr txBox="1"/>
          <p:nvPr>
            <p:ph idx="12" type="sldNum"/>
          </p:nvPr>
        </p:nvSpPr>
        <p:spPr>
          <a:xfrm>
            <a:off x="8559647" y="475390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60" name="Google Shape;260;p46"/>
          <p:cNvSpPr txBox="1"/>
          <p:nvPr/>
        </p:nvSpPr>
        <p:spPr>
          <a:xfrm>
            <a:off x="469850" y="366350"/>
            <a:ext cx="4543200" cy="7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595959"/>
                </a:solidFill>
                <a:latin typeface="Fira Sans"/>
                <a:ea typeface="Fira Sans"/>
                <a:cs typeface="Fira Sans"/>
                <a:sym typeface="Fira Sans"/>
              </a:rPr>
              <a:t>Digital Collateral</a:t>
            </a:r>
            <a:endParaRPr b="1" sz="3500">
              <a:solidFill>
                <a:srgbClr val="595959"/>
              </a:solidFill>
              <a:latin typeface="Fira Sans"/>
              <a:ea typeface="Fira Sans"/>
              <a:cs typeface="Fira Sans"/>
              <a:sym typeface="Fira Sans"/>
            </a:endParaRPr>
          </a:p>
        </p:txBody>
      </p:sp>
      <p:sp>
        <p:nvSpPr>
          <p:cNvPr id="261" name="Google Shape;261;p46"/>
          <p:cNvSpPr txBox="1"/>
          <p:nvPr/>
        </p:nvSpPr>
        <p:spPr>
          <a:xfrm>
            <a:off x="469850" y="1186525"/>
            <a:ext cx="7925400" cy="30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595959"/>
                </a:solidFill>
                <a:latin typeface="Fira Sans"/>
                <a:ea typeface="Fira Sans"/>
                <a:cs typeface="Fira Sans"/>
                <a:sym typeface="Fira Sans"/>
              </a:rPr>
              <a:t>We created a set of digital marketing materials for you to download and use. This folder includes:</a:t>
            </a:r>
            <a:endParaRPr sz="1800">
              <a:solidFill>
                <a:srgbClr val="595959"/>
              </a:solidFill>
              <a:latin typeface="Fira Sans"/>
              <a:ea typeface="Fira Sans"/>
              <a:cs typeface="Fira Sans"/>
              <a:sym typeface="Fira Sans"/>
            </a:endParaRPr>
          </a:p>
          <a:p>
            <a:pPr indent="-330200" lvl="0" marL="457200" rtl="0" algn="l">
              <a:spcBef>
                <a:spcPts val="0"/>
              </a:spcBef>
              <a:spcAft>
                <a:spcPts val="0"/>
              </a:spcAft>
              <a:buClr>
                <a:srgbClr val="595959"/>
              </a:buClr>
              <a:buSzPts val="1600"/>
              <a:buFont typeface="Fira Sans"/>
              <a:buChar char="●"/>
            </a:pPr>
            <a:r>
              <a:rPr lang="en" sz="1600">
                <a:solidFill>
                  <a:srgbClr val="595959"/>
                </a:solidFill>
                <a:latin typeface="Fira Sans"/>
                <a:ea typeface="Fira Sans"/>
                <a:cs typeface="Fira Sans"/>
                <a:sym typeface="Fira Sans"/>
              </a:rPr>
              <a:t>3 LCD Screen Sizes (3 options with or without QR code)</a:t>
            </a:r>
            <a:endParaRPr sz="1600">
              <a:solidFill>
                <a:srgbClr val="595959"/>
              </a:solidFill>
              <a:latin typeface="Fira Sans"/>
              <a:ea typeface="Fira Sans"/>
              <a:cs typeface="Fira Sans"/>
              <a:sym typeface="Fira Sans"/>
            </a:endParaRPr>
          </a:p>
          <a:p>
            <a:pPr indent="-330200" lvl="0" marL="457200" rtl="0" algn="l">
              <a:spcBef>
                <a:spcPts val="0"/>
              </a:spcBef>
              <a:spcAft>
                <a:spcPts val="0"/>
              </a:spcAft>
              <a:buClr>
                <a:srgbClr val="595959"/>
              </a:buClr>
              <a:buSzPts val="1600"/>
              <a:buFont typeface="Fira Sans"/>
              <a:buChar char="●"/>
            </a:pPr>
            <a:r>
              <a:rPr lang="en" sz="1600">
                <a:solidFill>
                  <a:srgbClr val="595959"/>
                </a:solidFill>
                <a:latin typeface="Fira Sans"/>
                <a:ea typeface="Fira Sans"/>
                <a:cs typeface="Fira Sans"/>
                <a:sym typeface="Fira Sans"/>
              </a:rPr>
              <a:t>Standard Instagram Story</a:t>
            </a:r>
            <a:endParaRPr sz="1600">
              <a:solidFill>
                <a:srgbClr val="595959"/>
              </a:solidFill>
              <a:latin typeface="Fira Sans"/>
              <a:ea typeface="Fira Sans"/>
              <a:cs typeface="Fira Sans"/>
              <a:sym typeface="Fira Sans"/>
            </a:endParaRPr>
          </a:p>
          <a:p>
            <a:pPr indent="-330200" lvl="0" marL="457200" rtl="0" algn="l">
              <a:spcBef>
                <a:spcPts val="0"/>
              </a:spcBef>
              <a:spcAft>
                <a:spcPts val="0"/>
              </a:spcAft>
              <a:buClr>
                <a:srgbClr val="595959"/>
              </a:buClr>
              <a:buSzPts val="1600"/>
              <a:buFont typeface="Fira Sans"/>
              <a:buChar char="●"/>
            </a:pPr>
            <a:r>
              <a:rPr lang="en" sz="1600">
                <a:solidFill>
                  <a:srgbClr val="595959"/>
                </a:solidFill>
                <a:latin typeface="Fira Sans"/>
                <a:ea typeface="Fira Sans"/>
                <a:cs typeface="Fira Sans"/>
                <a:sym typeface="Fira Sans"/>
              </a:rPr>
              <a:t>Dynamic Instagram Story with 3 frames</a:t>
            </a:r>
            <a:endParaRPr sz="1600">
              <a:solidFill>
                <a:srgbClr val="595959"/>
              </a:solidFill>
              <a:latin typeface="Fira Sans"/>
              <a:ea typeface="Fira Sans"/>
              <a:cs typeface="Fira Sans"/>
              <a:sym typeface="Fira Sans"/>
            </a:endParaRPr>
          </a:p>
          <a:p>
            <a:pPr indent="-330200" lvl="0" marL="457200" rtl="0" algn="l">
              <a:spcBef>
                <a:spcPts val="0"/>
              </a:spcBef>
              <a:spcAft>
                <a:spcPts val="0"/>
              </a:spcAft>
              <a:buClr>
                <a:srgbClr val="595959"/>
              </a:buClr>
              <a:buSzPts val="1600"/>
              <a:buFont typeface="Fira Sans"/>
              <a:buChar char="●"/>
            </a:pPr>
            <a:r>
              <a:rPr lang="en" sz="1600">
                <a:solidFill>
                  <a:srgbClr val="595959"/>
                </a:solidFill>
                <a:latin typeface="Fira Sans"/>
                <a:ea typeface="Fira Sans"/>
                <a:cs typeface="Fira Sans"/>
                <a:sym typeface="Fira Sans"/>
              </a:rPr>
              <a:t>1:1 Square Social Graphic</a:t>
            </a:r>
            <a:endParaRPr sz="1600">
              <a:solidFill>
                <a:srgbClr val="595959"/>
              </a:solidFill>
              <a:latin typeface="Fira Sans"/>
              <a:ea typeface="Fira Sans"/>
              <a:cs typeface="Fira Sans"/>
              <a:sym typeface="Fira Sans"/>
            </a:endParaRPr>
          </a:p>
          <a:p>
            <a:pPr indent="-330200" lvl="0" marL="457200" rtl="0" algn="l">
              <a:spcBef>
                <a:spcPts val="0"/>
              </a:spcBef>
              <a:spcAft>
                <a:spcPts val="0"/>
              </a:spcAft>
              <a:buClr>
                <a:srgbClr val="595959"/>
              </a:buClr>
              <a:buSzPts val="1600"/>
              <a:buFont typeface="Fira Sans"/>
              <a:buChar char="●"/>
            </a:pPr>
            <a:r>
              <a:rPr lang="en" sz="1600">
                <a:solidFill>
                  <a:srgbClr val="595959"/>
                </a:solidFill>
                <a:latin typeface="Fira Sans"/>
                <a:ea typeface="Fira Sans"/>
                <a:cs typeface="Fira Sans"/>
                <a:sym typeface="Fira Sans"/>
              </a:rPr>
              <a:t>1200x630px Facebook/LinkedIn graphic</a:t>
            </a:r>
            <a:endParaRPr sz="16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p:txBody>
      </p:sp>
      <p:sp>
        <p:nvSpPr>
          <p:cNvPr id="262" name="Google Shape;262;p46"/>
          <p:cNvSpPr/>
          <p:nvPr/>
        </p:nvSpPr>
        <p:spPr>
          <a:xfrm>
            <a:off x="469850" y="3591750"/>
            <a:ext cx="3247200" cy="474000"/>
          </a:xfrm>
          <a:prstGeom prst="flowChartAlternateProcess">
            <a:avLst/>
          </a:prstGeom>
          <a:solidFill>
            <a:srgbClr val="FF5500"/>
          </a:solidFill>
          <a:ln cap="flat" cmpd="sng" w="9525">
            <a:solidFill>
              <a:srgbClr val="FF55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chemeClr val="lt1"/>
                </a:solidFill>
                <a:uFill>
                  <a:noFill/>
                </a:uFill>
                <a:latin typeface="Fira Sans"/>
                <a:ea typeface="Fira Sans"/>
                <a:cs typeface="Fira Sans"/>
                <a:sym typeface="Fira Sans"/>
                <a:hlinkClick r:id="rId3">
                  <a:extLst>
                    <a:ext uri="{A12FA001-AC4F-418D-AE19-62706E023703}">
                      <ahyp:hlinkClr val="tx"/>
                    </a:ext>
                  </a:extLst>
                </a:hlinkClick>
              </a:rPr>
              <a:t>Access Digital Collateral</a:t>
            </a:r>
            <a:r>
              <a:rPr b="1" lang="en" sz="1800">
                <a:solidFill>
                  <a:schemeClr val="lt1"/>
                </a:solidFill>
                <a:latin typeface="Fira Sans"/>
                <a:ea typeface="Fira Sans"/>
                <a:cs typeface="Fira Sans"/>
                <a:sym typeface="Fira Sans"/>
              </a:rPr>
              <a:t> </a:t>
            </a:r>
            <a:r>
              <a:rPr b="1" lang="en">
                <a:solidFill>
                  <a:schemeClr val="lt1"/>
                </a:solidFill>
                <a:latin typeface="Fira Sans"/>
                <a:ea typeface="Fira Sans"/>
                <a:cs typeface="Fira Sans"/>
                <a:sym typeface="Fira Sans"/>
              </a:rPr>
              <a:t>→</a:t>
            </a:r>
            <a:endParaRPr b="1" sz="1800">
              <a:solidFill>
                <a:schemeClr val="lt1"/>
              </a:solidFill>
              <a:latin typeface="Fira Sans"/>
              <a:ea typeface="Fira Sans"/>
              <a:cs typeface="Fira Sans"/>
              <a:sym typeface="Fir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5500"/>
        </a:solidFill>
      </p:bgPr>
    </p:bg>
    <p:spTree>
      <p:nvGrpSpPr>
        <p:cNvPr id="266" name="Shape 266"/>
        <p:cNvGrpSpPr/>
        <p:nvPr/>
      </p:nvGrpSpPr>
      <p:grpSpPr>
        <a:xfrm>
          <a:off x="0" y="0"/>
          <a:ext cx="0" cy="0"/>
          <a:chOff x="0" y="0"/>
          <a:chExt cx="0" cy="0"/>
        </a:xfrm>
      </p:grpSpPr>
      <p:sp>
        <p:nvSpPr>
          <p:cNvPr id="267" name="Google Shape;267;p47"/>
          <p:cNvSpPr txBox="1"/>
          <p:nvPr>
            <p:ph idx="4294967295" type="title"/>
          </p:nvPr>
        </p:nvSpPr>
        <p:spPr>
          <a:xfrm>
            <a:off x="292775" y="1953750"/>
            <a:ext cx="5742300" cy="1236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sz="4500">
                <a:solidFill>
                  <a:schemeClr val="lt1"/>
                </a:solidFill>
                <a:latin typeface="Fira Sans"/>
                <a:ea typeface="Fira Sans"/>
                <a:cs typeface="Fira Sans"/>
                <a:sym typeface="Fira Sans"/>
              </a:rPr>
              <a:t>Email Content </a:t>
            </a:r>
            <a:endParaRPr b="1" sz="4500">
              <a:solidFill>
                <a:schemeClr val="lt1"/>
              </a:solidFill>
              <a:latin typeface="Fira Sans"/>
              <a:ea typeface="Fira Sans"/>
              <a:cs typeface="Fira Sans"/>
              <a:sym typeface="Fira Sans"/>
            </a:endParaRPr>
          </a:p>
          <a:p>
            <a:pPr indent="0" lvl="0" marL="0" rtl="0" algn="l">
              <a:spcBef>
                <a:spcPts val="0"/>
              </a:spcBef>
              <a:spcAft>
                <a:spcPts val="0"/>
              </a:spcAft>
              <a:buNone/>
            </a:pPr>
            <a:r>
              <a:rPr b="1" lang="en" sz="4500">
                <a:solidFill>
                  <a:schemeClr val="lt1"/>
                </a:solidFill>
                <a:latin typeface="Fira Sans"/>
                <a:ea typeface="Fira Sans"/>
                <a:cs typeface="Fira Sans"/>
                <a:sym typeface="Fira Sans"/>
              </a:rPr>
              <a:t>Package</a:t>
            </a:r>
            <a:endParaRPr b="1" sz="4500">
              <a:solidFill>
                <a:schemeClr val="lt1"/>
              </a:solidFill>
              <a:latin typeface="Fira Sans"/>
              <a:ea typeface="Fira Sans"/>
              <a:cs typeface="Fira Sans"/>
              <a:sym typeface="Fira Sans"/>
            </a:endParaRPr>
          </a:p>
          <a:p>
            <a:pPr indent="0" lvl="0" marL="0" rtl="0" algn="l">
              <a:spcBef>
                <a:spcPts val="0"/>
              </a:spcBef>
              <a:spcAft>
                <a:spcPts val="0"/>
              </a:spcAft>
              <a:buNone/>
            </a:pPr>
            <a:r>
              <a:t/>
            </a:r>
            <a:endParaRPr b="1" sz="4500">
              <a:solidFill>
                <a:schemeClr val="lt1"/>
              </a:solidFill>
              <a:latin typeface="Fira Sans"/>
              <a:ea typeface="Fira Sans"/>
              <a:cs typeface="Fira Sans"/>
              <a:sym typeface="Fira Sans"/>
            </a:endParaRPr>
          </a:p>
        </p:txBody>
      </p:sp>
      <p:sp>
        <p:nvSpPr>
          <p:cNvPr id="268" name="Google Shape;268;p4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269" name="Google Shape;269;p47"/>
          <p:cNvSpPr/>
          <p:nvPr/>
        </p:nvSpPr>
        <p:spPr>
          <a:xfrm>
            <a:off x="4319403" y="-235398"/>
            <a:ext cx="10905900" cy="10443300"/>
          </a:xfrm>
          <a:prstGeom prst="ellipse">
            <a:avLst/>
          </a:prstGeom>
          <a:solidFill>
            <a:srgbClr val="FFCA4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0" name="Google Shape;270;p47" title="sRGB-2025-PaperBag-2-White.png"/>
          <p:cNvPicPr preferRelativeResize="0"/>
          <p:nvPr/>
        </p:nvPicPr>
        <p:blipFill rotWithShape="1">
          <a:blip r:embed="rId3">
            <a:alphaModFix/>
          </a:blip>
          <a:srcRect b="17054" l="20204" r="20210" t="18611"/>
          <a:stretch/>
        </p:blipFill>
        <p:spPr>
          <a:xfrm>
            <a:off x="5338357" y="606075"/>
            <a:ext cx="3805635" cy="4108774"/>
          </a:xfrm>
          <a:prstGeom prst="rect">
            <a:avLst/>
          </a:prstGeom>
          <a:noFill/>
          <a:ln>
            <a:noFill/>
          </a:ln>
        </p:spPr>
      </p:pic>
      <p:pic>
        <p:nvPicPr>
          <p:cNvPr id="271" name="Google Shape;271;p47" title="Grubhub_Wordmark_White.png"/>
          <p:cNvPicPr preferRelativeResize="0"/>
          <p:nvPr/>
        </p:nvPicPr>
        <p:blipFill>
          <a:blip r:embed="rId4">
            <a:alphaModFix/>
          </a:blip>
          <a:stretch>
            <a:fillRect/>
          </a:stretch>
        </p:blipFill>
        <p:spPr>
          <a:xfrm>
            <a:off x="457195" y="479520"/>
            <a:ext cx="1938043" cy="405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8"/>
          <p:cNvSpPr txBox="1"/>
          <p:nvPr>
            <p:ph idx="12" type="sldNum"/>
          </p:nvPr>
        </p:nvSpPr>
        <p:spPr>
          <a:xfrm>
            <a:off x="8559647" y="475390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7" name="Google Shape;277;p48"/>
          <p:cNvSpPr txBox="1"/>
          <p:nvPr/>
        </p:nvSpPr>
        <p:spPr>
          <a:xfrm>
            <a:off x="469850" y="366350"/>
            <a:ext cx="4543200" cy="7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595959"/>
                </a:solidFill>
                <a:latin typeface="Fira Sans"/>
                <a:ea typeface="Fira Sans"/>
                <a:cs typeface="Fira Sans"/>
                <a:sym typeface="Fira Sans"/>
              </a:rPr>
              <a:t>Email Content</a:t>
            </a:r>
            <a:endParaRPr b="1" sz="3500">
              <a:solidFill>
                <a:srgbClr val="595959"/>
              </a:solidFill>
              <a:latin typeface="Fira Sans"/>
              <a:ea typeface="Fira Sans"/>
              <a:cs typeface="Fira Sans"/>
              <a:sym typeface="Fira Sans"/>
            </a:endParaRPr>
          </a:p>
        </p:txBody>
      </p:sp>
      <p:sp>
        <p:nvSpPr>
          <p:cNvPr id="278" name="Google Shape;278;p48"/>
          <p:cNvSpPr txBox="1"/>
          <p:nvPr/>
        </p:nvSpPr>
        <p:spPr>
          <a:xfrm>
            <a:off x="469850" y="1186525"/>
            <a:ext cx="7925400" cy="240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595959"/>
                </a:solidFill>
                <a:latin typeface="Fira Sans"/>
                <a:ea typeface="Fira Sans"/>
                <a:cs typeface="Fira Sans"/>
                <a:sym typeface="Fira Sans"/>
              </a:rPr>
              <a:t>Email is the </a:t>
            </a:r>
            <a:r>
              <a:rPr b="1" lang="en" sz="1800">
                <a:solidFill>
                  <a:srgbClr val="595959"/>
                </a:solidFill>
                <a:latin typeface="Fira Sans"/>
                <a:ea typeface="Fira Sans"/>
                <a:cs typeface="Fira Sans"/>
                <a:sym typeface="Fira Sans"/>
              </a:rPr>
              <a:t>most effective </a:t>
            </a:r>
            <a:r>
              <a:rPr lang="en" sz="1800">
                <a:solidFill>
                  <a:srgbClr val="595959"/>
                </a:solidFill>
                <a:latin typeface="Fira Sans"/>
                <a:ea typeface="Fira Sans"/>
                <a:cs typeface="Fira Sans"/>
                <a:sym typeface="Fira Sans"/>
              </a:rPr>
              <a:t>way to communicate robot delivery to your students! This kit includes:</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342900" lvl="0" marL="457200" rtl="0" algn="l">
              <a:spcBef>
                <a:spcPts val="0"/>
              </a:spcBef>
              <a:spcAft>
                <a:spcPts val="0"/>
              </a:spcAft>
              <a:buClr>
                <a:srgbClr val="595959"/>
              </a:buClr>
              <a:buSzPts val="1800"/>
              <a:buFont typeface="Fira Sans"/>
              <a:buChar char="●"/>
            </a:pPr>
            <a:r>
              <a:rPr lang="en" sz="1800">
                <a:solidFill>
                  <a:srgbClr val="595959"/>
                </a:solidFill>
                <a:latin typeface="Fira Sans"/>
                <a:ea typeface="Fira Sans"/>
                <a:cs typeface="Fira Sans"/>
                <a:sym typeface="Fira Sans"/>
              </a:rPr>
              <a:t>Sample launch email</a:t>
            </a:r>
            <a:endParaRPr sz="1800">
              <a:solidFill>
                <a:srgbClr val="595959"/>
              </a:solidFill>
              <a:latin typeface="Fira Sans"/>
              <a:ea typeface="Fira Sans"/>
              <a:cs typeface="Fira Sans"/>
              <a:sym typeface="Fira Sans"/>
            </a:endParaRPr>
          </a:p>
          <a:p>
            <a:pPr indent="-342900" lvl="0" marL="457200" rtl="0" algn="l">
              <a:spcBef>
                <a:spcPts val="0"/>
              </a:spcBef>
              <a:spcAft>
                <a:spcPts val="0"/>
              </a:spcAft>
              <a:buClr>
                <a:srgbClr val="595959"/>
              </a:buClr>
              <a:buSzPts val="1800"/>
              <a:buFont typeface="Fira Sans"/>
              <a:buChar char="●"/>
            </a:pPr>
            <a:r>
              <a:rPr lang="en" sz="1800">
                <a:solidFill>
                  <a:srgbClr val="595959"/>
                </a:solidFill>
                <a:latin typeface="Fira Sans"/>
                <a:ea typeface="Fira Sans"/>
                <a:cs typeface="Fira Sans"/>
                <a:sym typeface="Fira Sans"/>
              </a:rPr>
              <a:t>Sample reminder emails</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p:txBody>
      </p:sp>
      <p:sp>
        <p:nvSpPr>
          <p:cNvPr id="279" name="Google Shape;279;p48"/>
          <p:cNvSpPr/>
          <p:nvPr/>
        </p:nvSpPr>
        <p:spPr>
          <a:xfrm>
            <a:off x="469850" y="3179700"/>
            <a:ext cx="3809400" cy="474000"/>
          </a:xfrm>
          <a:prstGeom prst="flowChartAlternateProcess">
            <a:avLst/>
          </a:prstGeom>
          <a:solidFill>
            <a:srgbClr val="FF5500"/>
          </a:solidFill>
          <a:ln cap="flat" cmpd="sng" w="9525">
            <a:solidFill>
              <a:srgbClr val="FF55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chemeClr val="lt1"/>
                </a:solidFill>
                <a:uFill>
                  <a:noFill/>
                </a:uFill>
                <a:latin typeface="Fira Sans"/>
                <a:ea typeface="Fira Sans"/>
                <a:cs typeface="Fira Sans"/>
                <a:sym typeface="Fira Sans"/>
                <a:hlinkClick r:id="rId3">
                  <a:extLst>
                    <a:ext uri="{A12FA001-AC4F-418D-AE19-62706E023703}">
                      <ahyp:hlinkClr val="tx"/>
                    </a:ext>
                  </a:extLst>
                </a:hlinkClick>
              </a:rPr>
              <a:t>Access Email Content Package</a:t>
            </a:r>
            <a:r>
              <a:rPr b="1" lang="en" sz="1800">
                <a:solidFill>
                  <a:schemeClr val="lt1"/>
                </a:solidFill>
                <a:latin typeface="Fira Sans"/>
                <a:ea typeface="Fira Sans"/>
                <a:cs typeface="Fira Sans"/>
                <a:sym typeface="Fira Sans"/>
              </a:rPr>
              <a:t> → </a:t>
            </a:r>
            <a:endParaRPr b="1" sz="1800">
              <a:solidFill>
                <a:schemeClr val="lt1"/>
              </a:solidFill>
              <a:latin typeface="Fira Sans"/>
              <a:ea typeface="Fira Sans"/>
              <a:cs typeface="Fira Sans"/>
              <a:sym typeface="Fir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5500"/>
        </a:solidFill>
      </p:bgPr>
    </p:bg>
    <p:spTree>
      <p:nvGrpSpPr>
        <p:cNvPr id="283" name="Shape 283"/>
        <p:cNvGrpSpPr/>
        <p:nvPr/>
      </p:nvGrpSpPr>
      <p:grpSpPr>
        <a:xfrm>
          <a:off x="0" y="0"/>
          <a:ext cx="0" cy="0"/>
          <a:chOff x="0" y="0"/>
          <a:chExt cx="0" cy="0"/>
        </a:xfrm>
      </p:grpSpPr>
      <p:sp>
        <p:nvSpPr>
          <p:cNvPr id="284" name="Google Shape;284;p49"/>
          <p:cNvSpPr txBox="1"/>
          <p:nvPr>
            <p:ph idx="4294967295" type="title"/>
          </p:nvPr>
        </p:nvSpPr>
        <p:spPr>
          <a:xfrm>
            <a:off x="292775" y="1953750"/>
            <a:ext cx="5742300" cy="1236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sz="4500">
                <a:solidFill>
                  <a:schemeClr val="lt1"/>
                </a:solidFill>
                <a:latin typeface="Fira Sans"/>
                <a:ea typeface="Fira Sans"/>
                <a:cs typeface="Fira Sans"/>
                <a:sym typeface="Fira Sans"/>
              </a:rPr>
              <a:t>Website Content </a:t>
            </a:r>
            <a:endParaRPr b="1" sz="4500">
              <a:solidFill>
                <a:schemeClr val="lt1"/>
              </a:solidFill>
              <a:latin typeface="Fira Sans"/>
              <a:ea typeface="Fira Sans"/>
              <a:cs typeface="Fira Sans"/>
              <a:sym typeface="Fira Sans"/>
            </a:endParaRPr>
          </a:p>
          <a:p>
            <a:pPr indent="0" lvl="0" marL="0" rtl="0" algn="l">
              <a:spcBef>
                <a:spcPts val="0"/>
              </a:spcBef>
              <a:spcAft>
                <a:spcPts val="0"/>
              </a:spcAft>
              <a:buNone/>
            </a:pPr>
            <a:r>
              <a:rPr b="1" lang="en" sz="4500">
                <a:solidFill>
                  <a:schemeClr val="lt1"/>
                </a:solidFill>
                <a:latin typeface="Fira Sans"/>
                <a:ea typeface="Fira Sans"/>
                <a:cs typeface="Fira Sans"/>
                <a:sym typeface="Fira Sans"/>
              </a:rPr>
              <a:t>Package</a:t>
            </a:r>
            <a:endParaRPr b="1" sz="4500">
              <a:solidFill>
                <a:schemeClr val="lt1"/>
              </a:solidFill>
              <a:latin typeface="Fira Sans"/>
              <a:ea typeface="Fira Sans"/>
              <a:cs typeface="Fira Sans"/>
              <a:sym typeface="Fira Sans"/>
            </a:endParaRPr>
          </a:p>
          <a:p>
            <a:pPr indent="0" lvl="0" marL="0" rtl="0" algn="l">
              <a:spcBef>
                <a:spcPts val="0"/>
              </a:spcBef>
              <a:spcAft>
                <a:spcPts val="0"/>
              </a:spcAft>
              <a:buNone/>
            </a:pPr>
            <a:r>
              <a:t/>
            </a:r>
            <a:endParaRPr b="1" sz="4500">
              <a:solidFill>
                <a:schemeClr val="lt1"/>
              </a:solidFill>
              <a:latin typeface="Fira Sans"/>
              <a:ea typeface="Fira Sans"/>
              <a:cs typeface="Fira Sans"/>
              <a:sym typeface="Fira Sans"/>
            </a:endParaRPr>
          </a:p>
        </p:txBody>
      </p:sp>
      <p:sp>
        <p:nvSpPr>
          <p:cNvPr id="285" name="Google Shape;285;p49"/>
          <p:cNvSpPr/>
          <p:nvPr/>
        </p:nvSpPr>
        <p:spPr>
          <a:xfrm>
            <a:off x="4319403" y="-235398"/>
            <a:ext cx="10905900" cy="10443300"/>
          </a:xfrm>
          <a:prstGeom prst="ellipse">
            <a:avLst/>
          </a:prstGeom>
          <a:solidFill>
            <a:srgbClr val="FFCA4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6" name="Google Shape;286;p49" title="sRGB-2025-PaperBag-2-White.png"/>
          <p:cNvPicPr preferRelativeResize="0"/>
          <p:nvPr/>
        </p:nvPicPr>
        <p:blipFill rotWithShape="1">
          <a:blip r:embed="rId3">
            <a:alphaModFix/>
          </a:blip>
          <a:srcRect b="17054" l="20204" r="20210" t="18611"/>
          <a:stretch/>
        </p:blipFill>
        <p:spPr>
          <a:xfrm>
            <a:off x="5338357" y="606075"/>
            <a:ext cx="3805635" cy="4108774"/>
          </a:xfrm>
          <a:prstGeom prst="rect">
            <a:avLst/>
          </a:prstGeom>
          <a:noFill/>
          <a:ln>
            <a:noFill/>
          </a:ln>
        </p:spPr>
      </p:pic>
      <p:pic>
        <p:nvPicPr>
          <p:cNvPr id="287" name="Google Shape;287;p49" title="Grubhub_Wordmark_White.png"/>
          <p:cNvPicPr preferRelativeResize="0"/>
          <p:nvPr/>
        </p:nvPicPr>
        <p:blipFill>
          <a:blip r:embed="rId4">
            <a:alphaModFix/>
          </a:blip>
          <a:stretch>
            <a:fillRect/>
          </a:stretch>
        </p:blipFill>
        <p:spPr>
          <a:xfrm>
            <a:off x="457195" y="479520"/>
            <a:ext cx="1938043" cy="4059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50"/>
          <p:cNvSpPr txBox="1"/>
          <p:nvPr>
            <p:ph idx="12" type="sldNum"/>
          </p:nvPr>
        </p:nvSpPr>
        <p:spPr>
          <a:xfrm>
            <a:off x="8559647" y="475390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93" name="Google Shape;293;p50"/>
          <p:cNvSpPr txBox="1"/>
          <p:nvPr/>
        </p:nvSpPr>
        <p:spPr>
          <a:xfrm>
            <a:off x="466950" y="1143275"/>
            <a:ext cx="8210100" cy="212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595959"/>
                </a:solidFill>
                <a:latin typeface="Fira Sans"/>
                <a:ea typeface="Fira Sans"/>
                <a:cs typeface="Fira Sans"/>
                <a:sym typeface="Fira Sans"/>
              </a:rPr>
              <a:t>Below is a link to an easy-to-implement web toolkit to be added to your campus dining website. In this kit, you will find: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342900" lvl="0" marL="457200" rtl="0" algn="l">
              <a:spcBef>
                <a:spcPts val="0"/>
              </a:spcBef>
              <a:spcAft>
                <a:spcPts val="0"/>
              </a:spcAft>
              <a:buClr>
                <a:srgbClr val="595959"/>
              </a:buClr>
              <a:buSzPts val="1800"/>
              <a:buFont typeface="Fira Sans"/>
              <a:buChar char="●"/>
            </a:pPr>
            <a:r>
              <a:rPr lang="en" sz="1800">
                <a:solidFill>
                  <a:srgbClr val="595959"/>
                </a:solidFill>
                <a:latin typeface="Fira Sans"/>
                <a:ea typeface="Fira Sans"/>
                <a:cs typeface="Fira Sans"/>
                <a:sym typeface="Fira Sans"/>
              </a:rPr>
              <a:t>Instructions, FAQs, and site-specific service information</a:t>
            </a:r>
            <a:endParaRPr sz="1800">
              <a:solidFill>
                <a:srgbClr val="595959"/>
              </a:solidFill>
              <a:latin typeface="Fira Sans"/>
              <a:ea typeface="Fira Sans"/>
              <a:cs typeface="Fira Sans"/>
              <a:sym typeface="Fira Sans"/>
            </a:endParaRPr>
          </a:p>
          <a:p>
            <a:pPr indent="-342900" lvl="0" marL="457200" rtl="0" algn="l">
              <a:spcBef>
                <a:spcPts val="0"/>
              </a:spcBef>
              <a:spcAft>
                <a:spcPts val="0"/>
              </a:spcAft>
              <a:buClr>
                <a:srgbClr val="595959"/>
              </a:buClr>
              <a:buSzPts val="1800"/>
              <a:buFont typeface="Fira Sans"/>
              <a:buChar char="●"/>
            </a:pPr>
            <a:r>
              <a:rPr lang="en" sz="1800">
                <a:solidFill>
                  <a:srgbClr val="595959"/>
                </a:solidFill>
                <a:latin typeface="Fira Sans"/>
                <a:ea typeface="Fira Sans"/>
                <a:cs typeface="Fira Sans"/>
                <a:sym typeface="Fira Sans"/>
              </a:rPr>
              <a:t>Multiple variations of copy to align with your needs</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p:txBody>
      </p:sp>
      <p:sp>
        <p:nvSpPr>
          <p:cNvPr id="294" name="Google Shape;294;p50"/>
          <p:cNvSpPr txBox="1"/>
          <p:nvPr/>
        </p:nvSpPr>
        <p:spPr>
          <a:xfrm>
            <a:off x="466950" y="301100"/>
            <a:ext cx="5069400" cy="7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595959"/>
                </a:solidFill>
                <a:latin typeface="Fira Sans"/>
                <a:ea typeface="Fira Sans"/>
                <a:cs typeface="Fira Sans"/>
                <a:sym typeface="Fira Sans"/>
              </a:rPr>
              <a:t>Website Content</a:t>
            </a:r>
            <a:endParaRPr b="1" sz="3500">
              <a:solidFill>
                <a:srgbClr val="595959"/>
              </a:solidFill>
              <a:latin typeface="Fira Sans"/>
              <a:ea typeface="Fira Sans"/>
              <a:cs typeface="Fira Sans"/>
              <a:sym typeface="Fira Sans"/>
            </a:endParaRPr>
          </a:p>
        </p:txBody>
      </p:sp>
      <p:sp>
        <p:nvSpPr>
          <p:cNvPr id="295" name="Google Shape;295;p50"/>
          <p:cNvSpPr/>
          <p:nvPr/>
        </p:nvSpPr>
        <p:spPr>
          <a:xfrm>
            <a:off x="466950" y="3196125"/>
            <a:ext cx="4270500" cy="474000"/>
          </a:xfrm>
          <a:prstGeom prst="flowChartAlternateProcess">
            <a:avLst/>
          </a:prstGeom>
          <a:solidFill>
            <a:srgbClr val="FF5500"/>
          </a:solidFill>
          <a:ln cap="flat" cmpd="sng" w="9525">
            <a:solidFill>
              <a:srgbClr val="FF55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chemeClr val="lt1"/>
                </a:solidFill>
                <a:uFill>
                  <a:noFill/>
                </a:uFill>
                <a:latin typeface="Fira Sans"/>
                <a:ea typeface="Fira Sans"/>
                <a:cs typeface="Fira Sans"/>
                <a:sym typeface="Fira Sans"/>
                <a:hlinkClick r:id="rId3">
                  <a:extLst>
                    <a:ext uri="{A12FA001-AC4F-418D-AE19-62706E023703}">
                      <ahyp:hlinkClr val="tx"/>
                    </a:ext>
                  </a:extLst>
                </a:hlinkClick>
              </a:rPr>
              <a:t>Access Website Content Package</a:t>
            </a:r>
            <a:r>
              <a:rPr b="1" lang="en" sz="1800">
                <a:solidFill>
                  <a:schemeClr val="lt1"/>
                </a:solidFill>
                <a:latin typeface="Fira Sans"/>
                <a:ea typeface="Fira Sans"/>
                <a:cs typeface="Fira Sans"/>
                <a:sym typeface="Fira Sans"/>
              </a:rPr>
              <a:t> →</a:t>
            </a:r>
            <a:endParaRPr b="1" sz="1800">
              <a:solidFill>
                <a:schemeClr val="lt1"/>
              </a:solidFill>
              <a:latin typeface="Fira Sans"/>
              <a:ea typeface="Fira Sans"/>
              <a:cs typeface="Fira Sans"/>
              <a:sym typeface="Fir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5500"/>
        </a:solidFill>
      </p:bgPr>
    </p:bg>
    <p:spTree>
      <p:nvGrpSpPr>
        <p:cNvPr id="299" name="Shape 299"/>
        <p:cNvGrpSpPr/>
        <p:nvPr/>
      </p:nvGrpSpPr>
      <p:grpSpPr>
        <a:xfrm>
          <a:off x="0" y="0"/>
          <a:ext cx="0" cy="0"/>
          <a:chOff x="0" y="0"/>
          <a:chExt cx="0" cy="0"/>
        </a:xfrm>
      </p:grpSpPr>
      <p:sp>
        <p:nvSpPr>
          <p:cNvPr id="300" name="Google Shape;300;p51"/>
          <p:cNvSpPr txBox="1"/>
          <p:nvPr>
            <p:ph idx="4294967295" type="title"/>
          </p:nvPr>
        </p:nvSpPr>
        <p:spPr>
          <a:xfrm>
            <a:off x="292775" y="1953750"/>
            <a:ext cx="5742300" cy="1236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sz="4500">
                <a:solidFill>
                  <a:schemeClr val="lt1"/>
                </a:solidFill>
                <a:latin typeface="Fira Sans"/>
                <a:ea typeface="Fira Sans"/>
                <a:cs typeface="Fira Sans"/>
                <a:sym typeface="Fira Sans"/>
              </a:rPr>
              <a:t>Social Media</a:t>
            </a:r>
            <a:br>
              <a:rPr b="1" lang="en" sz="4500">
                <a:solidFill>
                  <a:schemeClr val="lt1"/>
                </a:solidFill>
                <a:latin typeface="Fira Sans"/>
                <a:ea typeface="Fira Sans"/>
                <a:cs typeface="Fira Sans"/>
                <a:sym typeface="Fira Sans"/>
              </a:rPr>
            </a:br>
            <a:r>
              <a:rPr b="1" lang="en" sz="4500">
                <a:solidFill>
                  <a:schemeClr val="lt1"/>
                </a:solidFill>
                <a:latin typeface="Fira Sans"/>
                <a:ea typeface="Fira Sans"/>
                <a:cs typeface="Fira Sans"/>
                <a:sym typeface="Fira Sans"/>
              </a:rPr>
              <a:t>Content Package</a:t>
            </a:r>
            <a:endParaRPr b="1" sz="4500">
              <a:solidFill>
                <a:schemeClr val="lt1"/>
              </a:solidFill>
              <a:latin typeface="Fira Sans"/>
              <a:ea typeface="Fira Sans"/>
              <a:cs typeface="Fira Sans"/>
              <a:sym typeface="Fira Sans"/>
            </a:endParaRPr>
          </a:p>
          <a:p>
            <a:pPr indent="0" lvl="0" marL="0" rtl="0" algn="l">
              <a:spcBef>
                <a:spcPts val="0"/>
              </a:spcBef>
              <a:spcAft>
                <a:spcPts val="0"/>
              </a:spcAft>
              <a:buNone/>
            </a:pPr>
            <a:r>
              <a:t/>
            </a:r>
            <a:endParaRPr b="1" sz="4500">
              <a:solidFill>
                <a:schemeClr val="lt1"/>
              </a:solidFill>
              <a:latin typeface="Fira Sans"/>
              <a:ea typeface="Fira Sans"/>
              <a:cs typeface="Fira Sans"/>
              <a:sym typeface="Fira Sans"/>
            </a:endParaRPr>
          </a:p>
        </p:txBody>
      </p:sp>
      <p:sp>
        <p:nvSpPr>
          <p:cNvPr id="301" name="Google Shape;301;p51"/>
          <p:cNvSpPr/>
          <p:nvPr/>
        </p:nvSpPr>
        <p:spPr>
          <a:xfrm>
            <a:off x="4319403" y="-235398"/>
            <a:ext cx="10905900" cy="10443300"/>
          </a:xfrm>
          <a:prstGeom prst="ellipse">
            <a:avLst/>
          </a:prstGeom>
          <a:solidFill>
            <a:srgbClr val="FFCA4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02" name="Google Shape;302;p51" title="sRGB-2025-PaperBag-2-White.png"/>
          <p:cNvPicPr preferRelativeResize="0"/>
          <p:nvPr/>
        </p:nvPicPr>
        <p:blipFill rotWithShape="1">
          <a:blip r:embed="rId3">
            <a:alphaModFix/>
          </a:blip>
          <a:srcRect b="17054" l="20204" r="20210" t="18611"/>
          <a:stretch/>
        </p:blipFill>
        <p:spPr>
          <a:xfrm>
            <a:off x="5338357" y="606075"/>
            <a:ext cx="3805635" cy="4108774"/>
          </a:xfrm>
          <a:prstGeom prst="rect">
            <a:avLst/>
          </a:prstGeom>
          <a:noFill/>
          <a:ln>
            <a:noFill/>
          </a:ln>
        </p:spPr>
      </p:pic>
      <p:pic>
        <p:nvPicPr>
          <p:cNvPr id="303" name="Google Shape;303;p51" title="Grubhub_Wordmark_White.png"/>
          <p:cNvPicPr preferRelativeResize="0"/>
          <p:nvPr/>
        </p:nvPicPr>
        <p:blipFill>
          <a:blip r:embed="rId4">
            <a:alphaModFix/>
          </a:blip>
          <a:stretch>
            <a:fillRect/>
          </a:stretch>
        </p:blipFill>
        <p:spPr>
          <a:xfrm>
            <a:off x="457195" y="479520"/>
            <a:ext cx="1938043" cy="4059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52"/>
          <p:cNvSpPr txBox="1"/>
          <p:nvPr>
            <p:ph idx="12" type="sldNum"/>
          </p:nvPr>
        </p:nvSpPr>
        <p:spPr>
          <a:xfrm>
            <a:off x="8559647" y="475390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9" name="Google Shape;309;p52"/>
          <p:cNvSpPr txBox="1"/>
          <p:nvPr/>
        </p:nvSpPr>
        <p:spPr>
          <a:xfrm>
            <a:off x="457475" y="1232700"/>
            <a:ext cx="7913100" cy="267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434343"/>
                </a:solidFill>
                <a:latin typeface="Fira Sans"/>
                <a:ea typeface="Fira Sans"/>
                <a:cs typeface="Fira Sans"/>
                <a:sym typeface="Fira Sans"/>
              </a:rPr>
              <a:t>Social media is a great way to communicate robot delivery, share photos, and interact with students using the robots. This kit contains:</a:t>
            </a:r>
            <a:endParaRPr sz="1800">
              <a:solidFill>
                <a:srgbClr val="434343"/>
              </a:solidFill>
              <a:latin typeface="Fira Sans"/>
              <a:ea typeface="Fira Sans"/>
              <a:cs typeface="Fira Sans"/>
              <a:sym typeface="Fira Sans"/>
            </a:endParaRPr>
          </a:p>
          <a:p>
            <a:pPr indent="0" lvl="0" marL="0" rtl="0" algn="l">
              <a:spcBef>
                <a:spcPts val="0"/>
              </a:spcBef>
              <a:spcAft>
                <a:spcPts val="0"/>
              </a:spcAft>
              <a:buNone/>
            </a:pPr>
            <a:r>
              <a:t/>
            </a:r>
            <a:endParaRPr sz="1800">
              <a:solidFill>
                <a:srgbClr val="434343"/>
              </a:solidFill>
              <a:latin typeface="Fira Sans"/>
              <a:ea typeface="Fira Sans"/>
              <a:cs typeface="Fira Sans"/>
              <a:sym typeface="Fira Sans"/>
            </a:endParaRPr>
          </a:p>
          <a:p>
            <a:pPr indent="-342900" lvl="0" marL="457200" rtl="0" algn="l">
              <a:spcBef>
                <a:spcPts val="0"/>
              </a:spcBef>
              <a:spcAft>
                <a:spcPts val="0"/>
              </a:spcAft>
              <a:buClr>
                <a:srgbClr val="434343"/>
              </a:buClr>
              <a:buSzPts val="1800"/>
              <a:buFont typeface="Fira Sans"/>
              <a:buChar char="●"/>
            </a:pPr>
            <a:r>
              <a:rPr lang="en" sz="1800">
                <a:solidFill>
                  <a:srgbClr val="434343"/>
                </a:solidFill>
                <a:latin typeface="Fira Sans"/>
                <a:ea typeface="Fira Sans"/>
                <a:cs typeface="Fira Sans"/>
                <a:sym typeface="Fira Sans"/>
              </a:rPr>
              <a:t>“Social Media Dos &amp; Don’ts”</a:t>
            </a:r>
            <a:endParaRPr sz="1800">
              <a:solidFill>
                <a:srgbClr val="434343"/>
              </a:solidFill>
              <a:latin typeface="Fira Sans"/>
              <a:ea typeface="Fira Sans"/>
              <a:cs typeface="Fira Sans"/>
              <a:sym typeface="Fira Sans"/>
            </a:endParaRPr>
          </a:p>
          <a:p>
            <a:pPr indent="-342900" lvl="0" marL="457200" rtl="0" algn="l">
              <a:spcBef>
                <a:spcPts val="0"/>
              </a:spcBef>
              <a:spcAft>
                <a:spcPts val="0"/>
              </a:spcAft>
              <a:buClr>
                <a:srgbClr val="434343"/>
              </a:buClr>
              <a:buSzPts val="1800"/>
              <a:buFont typeface="Fira Sans"/>
              <a:buChar char="●"/>
            </a:pPr>
            <a:r>
              <a:rPr lang="en" sz="1800">
                <a:solidFill>
                  <a:srgbClr val="434343"/>
                </a:solidFill>
                <a:latin typeface="Fira Sans"/>
                <a:ea typeface="Fira Sans"/>
                <a:cs typeface="Fira Sans"/>
                <a:sym typeface="Fira Sans"/>
              </a:rPr>
              <a:t>Suggested posting schedule for the school year</a:t>
            </a:r>
            <a:endParaRPr sz="1800">
              <a:solidFill>
                <a:srgbClr val="434343"/>
              </a:solidFill>
              <a:latin typeface="Fira Sans"/>
              <a:ea typeface="Fira Sans"/>
              <a:cs typeface="Fira Sans"/>
              <a:sym typeface="Fira Sans"/>
            </a:endParaRPr>
          </a:p>
          <a:p>
            <a:pPr indent="-342900" lvl="0" marL="457200" rtl="0" algn="l">
              <a:spcBef>
                <a:spcPts val="0"/>
              </a:spcBef>
              <a:spcAft>
                <a:spcPts val="0"/>
              </a:spcAft>
              <a:buClr>
                <a:srgbClr val="434343"/>
              </a:buClr>
              <a:buSzPts val="1800"/>
              <a:buFont typeface="Fira Sans"/>
              <a:buChar char="●"/>
            </a:pPr>
            <a:r>
              <a:rPr lang="en" sz="1800">
                <a:solidFill>
                  <a:srgbClr val="434343"/>
                </a:solidFill>
                <a:latin typeface="Fira Sans"/>
                <a:ea typeface="Fira Sans"/>
                <a:cs typeface="Fira Sans"/>
                <a:sym typeface="Fira Sans"/>
              </a:rPr>
              <a:t>All forms of copy for social media  (Long caption, short caption, overlay text, etc.)</a:t>
            </a:r>
            <a:endParaRPr sz="1800">
              <a:solidFill>
                <a:srgbClr val="434343"/>
              </a:solidFill>
              <a:latin typeface="Fira Sans"/>
              <a:ea typeface="Fira Sans"/>
              <a:cs typeface="Fira Sans"/>
              <a:sym typeface="Fira Sans"/>
            </a:endParaRPr>
          </a:p>
          <a:p>
            <a:pPr indent="-342900" lvl="0" marL="457200" rtl="0" algn="l">
              <a:spcBef>
                <a:spcPts val="0"/>
              </a:spcBef>
              <a:spcAft>
                <a:spcPts val="0"/>
              </a:spcAft>
              <a:buClr>
                <a:srgbClr val="434343"/>
              </a:buClr>
              <a:buSzPts val="1800"/>
              <a:buFont typeface="Fira Sans"/>
              <a:buChar char="●"/>
            </a:pPr>
            <a:r>
              <a:rPr lang="en" sz="1800">
                <a:solidFill>
                  <a:srgbClr val="434343"/>
                </a:solidFill>
                <a:latin typeface="Fira Sans"/>
                <a:ea typeface="Fira Sans"/>
                <a:cs typeface="Fira Sans"/>
                <a:sym typeface="Fira Sans"/>
              </a:rPr>
              <a:t>Push and Text notification content</a:t>
            </a:r>
            <a:endParaRPr sz="1800">
              <a:solidFill>
                <a:srgbClr val="434343"/>
              </a:solidFill>
              <a:latin typeface="Fira Sans"/>
              <a:ea typeface="Fira Sans"/>
              <a:cs typeface="Fira Sans"/>
              <a:sym typeface="Fira Sans"/>
            </a:endParaRPr>
          </a:p>
        </p:txBody>
      </p:sp>
      <p:sp>
        <p:nvSpPr>
          <p:cNvPr id="310" name="Google Shape;310;p52"/>
          <p:cNvSpPr txBox="1"/>
          <p:nvPr/>
        </p:nvSpPr>
        <p:spPr>
          <a:xfrm>
            <a:off x="457475" y="352150"/>
            <a:ext cx="6619200" cy="7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434343"/>
                </a:solidFill>
                <a:latin typeface="Fira Sans"/>
                <a:ea typeface="Fira Sans"/>
                <a:cs typeface="Fira Sans"/>
                <a:sym typeface="Fira Sans"/>
              </a:rPr>
              <a:t>Social Media Content </a:t>
            </a:r>
            <a:endParaRPr b="1" sz="3500">
              <a:solidFill>
                <a:srgbClr val="434343"/>
              </a:solidFill>
              <a:latin typeface="Fira Sans"/>
              <a:ea typeface="Fira Sans"/>
              <a:cs typeface="Fira Sans"/>
              <a:sym typeface="Fira Sans"/>
            </a:endParaRPr>
          </a:p>
        </p:txBody>
      </p:sp>
      <p:sp>
        <p:nvSpPr>
          <p:cNvPr id="311" name="Google Shape;311;p52"/>
          <p:cNvSpPr/>
          <p:nvPr/>
        </p:nvSpPr>
        <p:spPr>
          <a:xfrm>
            <a:off x="457475" y="4279900"/>
            <a:ext cx="4789800" cy="474000"/>
          </a:xfrm>
          <a:prstGeom prst="flowChartAlternateProcess">
            <a:avLst/>
          </a:prstGeom>
          <a:solidFill>
            <a:srgbClr val="FF5500"/>
          </a:solidFill>
          <a:ln cap="flat" cmpd="sng" w="9525">
            <a:solidFill>
              <a:srgbClr val="FF55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chemeClr val="lt1"/>
                </a:solidFill>
                <a:uFill>
                  <a:noFill/>
                </a:uFill>
                <a:latin typeface="Fira Sans"/>
                <a:ea typeface="Fira Sans"/>
                <a:cs typeface="Fira Sans"/>
                <a:sym typeface="Fira Sans"/>
                <a:hlinkClick r:id="rId3">
                  <a:extLst>
                    <a:ext uri="{A12FA001-AC4F-418D-AE19-62706E023703}">
                      <ahyp:hlinkClr val="tx"/>
                    </a:ext>
                  </a:extLst>
                </a:hlinkClick>
              </a:rPr>
              <a:t>Access Social Media Content Package</a:t>
            </a:r>
            <a:r>
              <a:rPr b="1" lang="en" sz="1800">
                <a:solidFill>
                  <a:schemeClr val="lt1"/>
                </a:solidFill>
                <a:latin typeface="Fira Sans"/>
                <a:ea typeface="Fira Sans"/>
                <a:cs typeface="Fira Sans"/>
                <a:sym typeface="Fira Sans"/>
              </a:rPr>
              <a:t> →</a:t>
            </a:r>
            <a:endParaRPr b="1" sz="1800">
              <a:solidFill>
                <a:schemeClr val="lt1"/>
              </a:solidFill>
              <a:latin typeface="Fira Sans"/>
              <a:ea typeface="Fira Sans"/>
              <a:cs typeface="Fira Sans"/>
              <a:sym typeface="Fira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5500"/>
        </a:solidFill>
      </p:bgPr>
    </p:bg>
    <p:spTree>
      <p:nvGrpSpPr>
        <p:cNvPr id="315" name="Shape 315"/>
        <p:cNvGrpSpPr/>
        <p:nvPr/>
      </p:nvGrpSpPr>
      <p:grpSpPr>
        <a:xfrm>
          <a:off x="0" y="0"/>
          <a:ext cx="0" cy="0"/>
          <a:chOff x="0" y="0"/>
          <a:chExt cx="0" cy="0"/>
        </a:xfrm>
      </p:grpSpPr>
      <p:sp>
        <p:nvSpPr>
          <p:cNvPr id="316" name="Google Shape;316;p5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17" name="Google Shape;317;p53" title="Grubhub_Wordmark_White.png"/>
          <p:cNvPicPr preferRelativeResize="0"/>
          <p:nvPr/>
        </p:nvPicPr>
        <p:blipFill>
          <a:blip r:embed="rId3">
            <a:alphaModFix/>
          </a:blip>
          <a:stretch>
            <a:fillRect/>
          </a:stretch>
        </p:blipFill>
        <p:spPr>
          <a:xfrm>
            <a:off x="1053057" y="2409025"/>
            <a:ext cx="2826399" cy="592025"/>
          </a:xfrm>
          <a:prstGeom prst="rect">
            <a:avLst/>
          </a:prstGeom>
          <a:noFill/>
          <a:ln>
            <a:noFill/>
          </a:ln>
        </p:spPr>
      </p:pic>
      <p:pic>
        <p:nvPicPr>
          <p:cNvPr id="318" name="Google Shape;318;p53"/>
          <p:cNvPicPr preferRelativeResize="0"/>
          <p:nvPr/>
        </p:nvPicPr>
        <p:blipFill>
          <a:blip r:embed="rId4">
            <a:alphaModFix/>
          </a:blip>
          <a:stretch>
            <a:fillRect/>
          </a:stretch>
        </p:blipFill>
        <p:spPr>
          <a:xfrm>
            <a:off x="4537782" y="2508076"/>
            <a:ext cx="3493014" cy="393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7CDA2"/>
        </a:solidFill>
      </p:bgPr>
    </p:bg>
    <p:spTree>
      <p:nvGrpSpPr>
        <p:cNvPr id="165" name="Shape 165"/>
        <p:cNvGrpSpPr/>
        <p:nvPr/>
      </p:nvGrpSpPr>
      <p:grpSpPr>
        <a:xfrm>
          <a:off x="0" y="0"/>
          <a:ext cx="0" cy="0"/>
          <a:chOff x="0" y="0"/>
          <a:chExt cx="0" cy="0"/>
        </a:xfrm>
      </p:grpSpPr>
      <p:sp>
        <p:nvSpPr>
          <p:cNvPr id="166" name="Google Shape;166;p3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67" name="Google Shape;167;p36"/>
          <p:cNvSpPr txBox="1"/>
          <p:nvPr>
            <p:ph idx="1" type="subTitle"/>
          </p:nvPr>
        </p:nvSpPr>
        <p:spPr>
          <a:xfrm>
            <a:off x="409200" y="1606650"/>
            <a:ext cx="8520600" cy="2605800"/>
          </a:xfrm>
          <a:prstGeom prst="rect">
            <a:avLst/>
          </a:prstGeom>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8100F"/>
              </a:buClr>
              <a:buSzPts val="1800"/>
              <a:buFont typeface="Fira Sans"/>
              <a:buAutoNum type="arabicPeriod"/>
            </a:pPr>
            <a:r>
              <a:rPr lang="en" sz="1800">
                <a:solidFill>
                  <a:srgbClr val="18100F"/>
                </a:solidFill>
                <a:uFill>
                  <a:noFill/>
                </a:uFill>
                <a:latin typeface="Fira Sans"/>
                <a:ea typeface="Fira Sans"/>
                <a:cs typeface="Fira Sans"/>
                <a:sym typeface="Fira Sans"/>
                <a:hlinkClick>
                  <a:extLst>
                    <a:ext uri="{A12FA001-AC4F-418D-AE19-62706E023703}">
                      <ahyp:hlinkClr val="tx"/>
                    </a:ext>
                  </a:extLst>
                </a:hlinkClick>
              </a:rPr>
              <a:t>Marketing Resources Overview</a:t>
            </a:r>
            <a:endParaRPr sz="1800">
              <a:solidFill>
                <a:srgbClr val="18100F"/>
              </a:solidFill>
              <a:latin typeface="Fira Sans"/>
              <a:ea typeface="Fira Sans"/>
              <a:cs typeface="Fira Sans"/>
              <a:sym typeface="Fira Sans"/>
            </a:endParaRPr>
          </a:p>
          <a:p>
            <a:pPr indent="-342900" lvl="0" marL="457200" rtl="0" algn="l">
              <a:lnSpc>
                <a:spcPct val="150000"/>
              </a:lnSpc>
              <a:spcBef>
                <a:spcPts val="0"/>
              </a:spcBef>
              <a:spcAft>
                <a:spcPts val="0"/>
              </a:spcAft>
              <a:buClr>
                <a:srgbClr val="18100F"/>
              </a:buClr>
              <a:buSzPts val="1800"/>
              <a:buFont typeface="Fira Sans"/>
              <a:buAutoNum type="arabicPeriod"/>
            </a:pPr>
            <a:r>
              <a:rPr lang="en" sz="1800">
                <a:solidFill>
                  <a:srgbClr val="18100F"/>
                </a:solidFill>
                <a:uFill>
                  <a:noFill/>
                </a:uFill>
                <a:latin typeface="Fira Sans"/>
                <a:ea typeface="Fira Sans"/>
                <a:cs typeface="Fira Sans"/>
                <a:sym typeface="Fira Sans"/>
                <a:hlinkClick>
                  <a:extLst>
                    <a:ext uri="{A12FA001-AC4F-418D-AE19-62706E023703}">
                      <ahyp:hlinkClr val="tx"/>
                    </a:ext>
                  </a:extLst>
                </a:hlinkClick>
              </a:rPr>
              <a:t>Logos and Imagery</a:t>
            </a:r>
            <a:endParaRPr sz="1800">
              <a:solidFill>
                <a:srgbClr val="18100F"/>
              </a:solidFill>
              <a:latin typeface="Fira Sans"/>
              <a:ea typeface="Fira Sans"/>
              <a:cs typeface="Fira Sans"/>
              <a:sym typeface="Fira Sans"/>
            </a:endParaRPr>
          </a:p>
          <a:p>
            <a:pPr indent="-342900" lvl="0" marL="457200" rtl="0" algn="l">
              <a:lnSpc>
                <a:spcPct val="150000"/>
              </a:lnSpc>
              <a:spcBef>
                <a:spcPts val="0"/>
              </a:spcBef>
              <a:spcAft>
                <a:spcPts val="0"/>
              </a:spcAft>
              <a:buClr>
                <a:srgbClr val="18100F"/>
              </a:buClr>
              <a:buSzPts val="1800"/>
              <a:buFont typeface="Fira Sans"/>
              <a:buAutoNum type="arabicPeriod"/>
            </a:pPr>
            <a:r>
              <a:rPr lang="en" sz="1800">
                <a:solidFill>
                  <a:srgbClr val="18100F"/>
                </a:solidFill>
                <a:latin typeface="Fira Sans"/>
                <a:ea typeface="Fira Sans"/>
                <a:cs typeface="Fira Sans"/>
                <a:sym typeface="Fira Sans"/>
              </a:rPr>
              <a:t>PR Launch Guide</a:t>
            </a:r>
            <a:endParaRPr sz="1800">
              <a:solidFill>
                <a:srgbClr val="18100F"/>
              </a:solidFill>
              <a:latin typeface="Fira Sans"/>
              <a:ea typeface="Fira Sans"/>
              <a:cs typeface="Fira Sans"/>
              <a:sym typeface="Fira Sans"/>
            </a:endParaRPr>
          </a:p>
          <a:p>
            <a:pPr indent="-342900" lvl="0" marL="457200" rtl="0" algn="l">
              <a:lnSpc>
                <a:spcPct val="150000"/>
              </a:lnSpc>
              <a:spcBef>
                <a:spcPts val="0"/>
              </a:spcBef>
              <a:spcAft>
                <a:spcPts val="0"/>
              </a:spcAft>
              <a:buClr>
                <a:srgbClr val="18100F"/>
              </a:buClr>
              <a:buSzPts val="1800"/>
              <a:buFont typeface="Fira Sans"/>
              <a:buAutoNum type="arabicPeriod"/>
            </a:pPr>
            <a:r>
              <a:rPr lang="en" sz="1800">
                <a:solidFill>
                  <a:srgbClr val="18100F"/>
                </a:solidFill>
                <a:uFill>
                  <a:noFill/>
                </a:uFill>
                <a:latin typeface="Fira Sans"/>
                <a:ea typeface="Fira Sans"/>
                <a:cs typeface="Fira Sans"/>
                <a:sym typeface="Fira Sans"/>
                <a:hlinkClick>
                  <a:extLst>
                    <a:ext uri="{A12FA001-AC4F-418D-AE19-62706E023703}">
                      <ahyp:hlinkClr val="tx"/>
                    </a:ext>
                  </a:extLst>
                </a:hlinkClick>
              </a:rPr>
              <a:t>Email Content Package</a:t>
            </a:r>
            <a:endParaRPr sz="1800">
              <a:solidFill>
                <a:srgbClr val="18100F"/>
              </a:solidFill>
              <a:latin typeface="Fira Sans"/>
              <a:ea typeface="Fira Sans"/>
              <a:cs typeface="Fira Sans"/>
              <a:sym typeface="Fira Sans"/>
            </a:endParaRPr>
          </a:p>
          <a:p>
            <a:pPr indent="-342900" lvl="0" marL="457200" rtl="0" algn="l">
              <a:lnSpc>
                <a:spcPct val="150000"/>
              </a:lnSpc>
              <a:spcBef>
                <a:spcPts val="0"/>
              </a:spcBef>
              <a:spcAft>
                <a:spcPts val="0"/>
              </a:spcAft>
              <a:buClr>
                <a:srgbClr val="18100F"/>
              </a:buClr>
              <a:buSzPts val="1800"/>
              <a:buFont typeface="Fira Sans"/>
              <a:buAutoNum type="arabicPeriod"/>
            </a:pPr>
            <a:r>
              <a:rPr lang="en" sz="1800">
                <a:solidFill>
                  <a:srgbClr val="18100F"/>
                </a:solidFill>
                <a:uFill>
                  <a:noFill/>
                </a:uFill>
                <a:latin typeface="Fira Sans"/>
                <a:ea typeface="Fira Sans"/>
                <a:cs typeface="Fira Sans"/>
                <a:sym typeface="Fira Sans"/>
                <a:hlinkClick>
                  <a:extLst>
                    <a:ext uri="{A12FA001-AC4F-418D-AE19-62706E023703}">
                      <ahyp:hlinkClr val="tx"/>
                    </a:ext>
                  </a:extLst>
                </a:hlinkClick>
              </a:rPr>
              <a:t>Website Content Package</a:t>
            </a:r>
            <a:endParaRPr sz="1800">
              <a:solidFill>
                <a:srgbClr val="18100F"/>
              </a:solidFill>
              <a:latin typeface="Fira Sans"/>
              <a:ea typeface="Fira Sans"/>
              <a:cs typeface="Fira Sans"/>
              <a:sym typeface="Fira Sans"/>
            </a:endParaRPr>
          </a:p>
          <a:p>
            <a:pPr indent="-342900" lvl="0" marL="457200" rtl="0" algn="l">
              <a:lnSpc>
                <a:spcPct val="150000"/>
              </a:lnSpc>
              <a:spcBef>
                <a:spcPts val="0"/>
              </a:spcBef>
              <a:spcAft>
                <a:spcPts val="0"/>
              </a:spcAft>
              <a:buClr>
                <a:srgbClr val="18100F"/>
              </a:buClr>
              <a:buSzPts val="1800"/>
              <a:buFont typeface="Fira Sans"/>
              <a:buAutoNum type="arabicPeriod"/>
            </a:pPr>
            <a:r>
              <a:rPr lang="en" sz="1800">
                <a:solidFill>
                  <a:srgbClr val="18100F"/>
                </a:solidFill>
                <a:uFill>
                  <a:noFill/>
                </a:uFill>
                <a:latin typeface="Fira Sans"/>
                <a:ea typeface="Fira Sans"/>
                <a:cs typeface="Fira Sans"/>
                <a:sym typeface="Fira Sans"/>
                <a:hlinkClick>
                  <a:extLst>
                    <a:ext uri="{A12FA001-AC4F-418D-AE19-62706E023703}">
                      <ahyp:hlinkClr val="tx"/>
                    </a:ext>
                  </a:extLst>
                </a:hlinkClick>
              </a:rPr>
              <a:t>Social Media Content Package</a:t>
            </a:r>
            <a:endParaRPr sz="1800">
              <a:solidFill>
                <a:srgbClr val="18100F"/>
              </a:solidFill>
              <a:latin typeface="Fira Sans"/>
              <a:ea typeface="Fira Sans"/>
              <a:cs typeface="Fira Sans"/>
              <a:sym typeface="Fira Sans"/>
            </a:endParaRPr>
          </a:p>
        </p:txBody>
      </p:sp>
      <p:sp>
        <p:nvSpPr>
          <p:cNvPr id="168" name="Google Shape;168;p36"/>
          <p:cNvSpPr txBox="1"/>
          <p:nvPr>
            <p:ph type="ctrTitle"/>
          </p:nvPr>
        </p:nvSpPr>
        <p:spPr>
          <a:xfrm>
            <a:off x="311700" y="387400"/>
            <a:ext cx="8520600" cy="70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18100F"/>
                </a:solidFill>
                <a:latin typeface="Fira Sans"/>
                <a:ea typeface="Fira Sans"/>
                <a:cs typeface="Fira Sans"/>
                <a:sym typeface="Fira Sans"/>
              </a:rPr>
              <a:t>Table of Contents</a:t>
            </a:r>
            <a:endParaRPr b="1" sz="3500">
              <a:solidFill>
                <a:srgbClr val="18100F"/>
              </a:solidFill>
              <a:latin typeface="Fira Sans"/>
              <a:ea typeface="Fira Sans"/>
              <a:cs typeface="Fira Sans"/>
              <a:sym typeface="Fira Sans"/>
            </a:endParaRPr>
          </a:p>
        </p:txBody>
      </p:sp>
      <p:sp>
        <p:nvSpPr>
          <p:cNvPr id="169" name="Google Shape;169;p36"/>
          <p:cNvSpPr/>
          <p:nvPr/>
        </p:nvSpPr>
        <p:spPr>
          <a:xfrm>
            <a:off x="6234573" y="4696498"/>
            <a:ext cx="1961400" cy="175200"/>
          </a:xfrm>
          <a:prstGeom prst="ellipse">
            <a:avLst/>
          </a:prstGeom>
          <a:solidFill>
            <a:srgbClr val="18100F"/>
          </a:solidFill>
          <a:ln>
            <a:noFill/>
          </a:ln>
        </p:spPr>
        <p:txBody>
          <a:bodyPr anchorCtr="0" anchor="ctr" bIns="99275" lIns="99275" spcFirstLastPara="1" rIns="99275" wrap="square" tIns="99275">
            <a:noAutofit/>
          </a:bodyPr>
          <a:lstStyle/>
          <a:p>
            <a:pPr indent="0" lvl="0" marL="0" rtl="0" algn="ctr">
              <a:spcBef>
                <a:spcPts val="0"/>
              </a:spcBef>
              <a:spcAft>
                <a:spcPts val="0"/>
              </a:spcAft>
              <a:buNone/>
            </a:pPr>
            <a:r>
              <a:t/>
            </a:r>
            <a:endParaRPr sz="1520">
              <a:latin typeface="Poppins"/>
              <a:ea typeface="Poppins"/>
              <a:cs typeface="Poppins"/>
              <a:sym typeface="Poppins"/>
            </a:endParaRPr>
          </a:p>
        </p:txBody>
      </p:sp>
      <p:pic>
        <p:nvPicPr>
          <p:cNvPr id="170" name="Google Shape;170;p36" title="White on Orange.png"/>
          <p:cNvPicPr preferRelativeResize="0"/>
          <p:nvPr/>
        </p:nvPicPr>
        <p:blipFill>
          <a:blip r:embed="rId3">
            <a:alphaModFix/>
          </a:blip>
          <a:stretch>
            <a:fillRect/>
          </a:stretch>
        </p:blipFill>
        <p:spPr>
          <a:xfrm>
            <a:off x="409200" y="4482000"/>
            <a:ext cx="1457648" cy="521050"/>
          </a:xfrm>
          <a:prstGeom prst="rect">
            <a:avLst/>
          </a:prstGeom>
          <a:noFill/>
          <a:ln>
            <a:noFill/>
          </a:ln>
        </p:spPr>
      </p:pic>
      <p:pic>
        <p:nvPicPr>
          <p:cNvPr id="171" name="Google Shape;171;p36"/>
          <p:cNvPicPr preferRelativeResize="0"/>
          <p:nvPr/>
        </p:nvPicPr>
        <p:blipFill>
          <a:blip r:embed="rId4">
            <a:alphaModFix/>
          </a:blip>
          <a:stretch>
            <a:fillRect/>
          </a:stretch>
        </p:blipFill>
        <p:spPr>
          <a:xfrm>
            <a:off x="6155425" y="2288875"/>
            <a:ext cx="2040549" cy="25828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5500"/>
        </a:solidFill>
      </p:bgPr>
    </p:bg>
    <p:spTree>
      <p:nvGrpSpPr>
        <p:cNvPr id="175" name="Shape 175"/>
        <p:cNvGrpSpPr/>
        <p:nvPr/>
      </p:nvGrpSpPr>
      <p:grpSpPr>
        <a:xfrm>
          <a:off x="0" y="0"/>
          <a:ext cx="0" cy="0"/>
          <a:chOff x="0" y="0"/>
          <a:chExt cx="0" cy="0"/>
        </a:xfrm>
      </p:grpSpPr>
      <p:pic>
        <p:nvPicPr>
          <p:cNvPr id="176" name="Google Shape;176;p37"/>
          <p:cNvPicPr preferRelativeResize="0"/>
          <p:nvPr/>
        </p:nvPicPr>
        <p:blipFill>
          <a:blip r:embed="rId3">
            <a:alphaModFix/>
          </a:blip>
          <a:stretch>
            <a:fillRect/>
          </a:stretch>
        </p:blipFill>
        <p:spPr>
          <a:xfrm>
            <a:off x="457200" y="457200"/>
            <a:ext cx="1643126" cy="462926"/>
          </a:xfrm>
          <a:prstGeom prst="rect">
            <a:avLst/>
          </a:prstGeom>
          <a:noFill/>
          <a:ln>
            <a:noFill/>
          </a:ln>
        </p:spPr>
      </p:pic>
      <p:sp>
        <p:nvSpPr>
          <p:cNvPr id="177" name="Google Shape;177;p37"/>
          <p:cNvSpPr txBox="1"/>
          <p:nvPr>
            <p:ph idx="4294967295" type="title"/>
          </p:nvPr>
        </p:nvSpPr>
        <p:spPr>
          <a:xfrm>
            <a:off x="292775" y="1545725"/>
            <a:ext cx="5944500" cy="20415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sz="5500">
                <a:solidFill>
                  <a:schemeClr val="lt1"/>
                </a:solidFill>
                <a:latin typeface="Fira Sans"/>
                <a:ea typeface="Fira Sans"/>
                <a:cs typeface="Fira Sans"/>
                <a:sym typeface="Fira Sans"/>
              </a:rPr>
              <a:t>Marketing Resources</a:t>
            </a:r>
            <a:br>
              <a:rPr b="1" lang="en" sz="5500">
                <a:solidFill>
                  <a:schemeClr val="lt1"/>
                </a:solidFill>
                <a:latin typeface="Fira Sans"/>
                <a:ea typeface="Fira Sans"/>
                <a:cs typeface="Fira Sans"/>
                <a:sym typeface="Fira Sans"/>
              </a:rPr>
            </a:br>
            <a:r>
              <a:rPr b="1" lang="en" sz="5500">
                <a:solidFill>
                  <a:schemeClr val="lt1"/>
                </a:solidFill>
                <a:latin typeface="Fira Sans"/>
                <a:ea typeface="Fira Sans"/>
                <a:cs typeface="Fira Sans"/>
                <a:sym typeface="Fira Sans"/>
              </a:rPr>
              <a:t>Overview</a:t>
            </a:r>
            <a:endParaRPr b="1" sz="5500">
              <a:solidFill>
                <a:schemeClr val="lt1"/>
              </a:solidFill>
              <a:latin typeface="Fira Sans"/>
              <a:ea typeface="Fira Sans"/>
              <a:cs typeface="Fira Sans"/>
              <a:sym typeface="Fira Sans"/>
            </a:endParaRPr>
          </a:p>
        </p:txBody>
      </p:sp>
      <p:sp>
        <p:nvSpPr>
          <p:cNvPr id="178" name="Google Shape;178;p3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79" name="Google Shape;179;p37"/>
          <p:cNvSpPr txBox="1"/>
          <p:nvPr/>
        </p:nvSpPr>
        <p:spPr>
          <a:xfrm>
            <a:off x="292775" y="365950"/>
            <a:ext cx="2043000" cy="795300"/>
          </a:xfrm>
          <a:prstGeom prst="rect">
            <a:avLst/>
          </a:prstGeom>
          <a:solidFill>
            <a:srgbClr val="FF55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latin typeface="Poppins"/>
              <a:ea typeface="Poppins"/>
              <a:cs typeface="Poppins"/>
              <a:sym typeface="Poppins"/>
            </a:endParaRPr>
          </a:p>
        </p:txBody>
      </p:sp>
      <p:pic>
        <p:nvPicPr>
          <p:cNvPr id="180" name="Google Shape;180;p37"/>
          <p:cNvPicPr preferRelativeResize="0"/>
          <p:nvPr/>
        </p:nvPicPr>
        <p:blipFill>
          <a:blip r:embed="rId4">
            <a:alphaModFix/>
          </a:blip>
          <a:stretch>
            <a:fillRect/>
          </a:stretch>
        </p:blipFill>
        <p:spPr>
          <a:xfrm>
            <a:off x="477725" y="504875"/>
            <a:ext cx="1636499" cy="346156"/>
          </a:xfrm>
          <a:prstGeom prst="rect">
            <a:avLst/>
          </a:prstGeom>
          <a:noFill/>
          <a:ln>
            <a:noFill/>
          </a:ln>
        </p:spPr>
      </p:pic>
      <p:sp>
        <p:nvSpPr>
          <p:cNvPr id="181" name="Google Shape;181;p37"/>
          <p:cNvSpPr/>
          <p:nvPr/>
        </p:nvSpPr>
        <p:spPr>
          <a:xfrm>
            <a:off x="4319403" y="-235398"/>
            <a:ext cx="10905900" cy="10443300"/>
          </a:xfrm>
          <a:prstGeom prst="ellipse">
            <a:avLst/>
          </a:prstGeom>
          <a:solidFill>
            <a:srgbClr val="FFCA4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2" name="Google Shape;182;p37" title="sRGB-2025-PaperBag-2-White.png"/>
          <p:cNvPicPr preferRelativeResize="0"/>
          <p:nvPr/>
        </p:nvPicPr>
        <p:blipFill rotWithShape="1">
          <a:blip r:embed="rId5">
            <a:alphaModFix/>
          </a:blip>
          <a:srcRect b="17054" l="20204" r="20210" t="18611"/>
          <a:stretch/>
        </p:blipFill>
        <p:spPr>
          <a:xfrm>
            <a:off x="5338357" y="606075"/>
            <a:ext cx="3805635" cy="41087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8"/>
          <p:cNvSpPr txBox="1"/>
          <p:nvPr>
            <p:ph idx="12" type="sldNum"/>
          </p:nvPr>
        </p:nvSpPr>
        <p:spPr>
          <a:xfrm>
            <a:off x="8559647" y="475390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88" name="Google Shape;188;p38"/>
          <p:cNvSpPr txBox="1"/>
          <p:nvPr/>
        </p:nvSpPr>
        <p:spPr>
          <a:xfrm>
            <a:off x="466975" y="1250525"/>
            <a:ext cx="7296600" cy="129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latin typeface="Fira Sans"/>
              <a:ea typeface="Fira Sans"/>
              <a:cs typeface="Fira Sans"/>
              <a:sym typeface="Fira Sans"/>
            </a:endParaRPr>
          </a:p>
          <a:p>
            <a:pPr indent="0" lvl="0" marL="0" rtl="0" algn="l">
              <a:spcBef>
                <a:spcPts val="0"/>
              </a:spcBef>
              <a:spcAft>
                <a:spcPts val="0"/>
              </a:spcAft>
              <a:buNone/>
            </a:pPr>
            <a:r>
              <a:t/>
            </a:r>
            <a:endParaRPr sz="1800">
              <a:latin typeface="Fira Sans"/>
              <a:ea typeface="Fira Sans"/>
              <a:cs typeface="Fira Sans"/>
              <a:sym typeface="Fira Sans"/>
            </a:endParaRPr>
          </a:p>
          <a:p>
            <a:pPr indent="0" lvl="0" marL="0" rtl="0" algn="l">
              <a:spcBef>
                <a:spcPts val="0"/>
              </a:spcBef>
              <a:spcAft>
                <a:spcPts val="0"/>
              </a:spcAft>
              <a:buNone/>
            </a:pPr>
            <a:r>
              <a:t/>
            </a:r>
            <a:endParaRPr sz="1800">
              <a:latin typeface="Fira Sans"/>
              <a:ea typeface="Fira Sans"/>
              <a:cs typeface="Fira Sans"/>
              <a:sym typeface="Fira Sans"/>
            </a:endParaRPr>
          </a:p>
          <a:p>
            <a:pPr indent="0" lvl="0" marL="0" rtl="0" algn="l">
              <a:spcBef>
                <a:spcPts val="0"/>
              </a:spcBef>
              <a:spcAft>
                <a:spcPts val="0"/>
              </a:spcAft>
              <a:buNone/>
            </a:pPr>
            <a:r>
              <a:t/>
            </a:r>
            <a:endParaRPr sz="1800">
              <a:latin typeface="Fira Sans"/>
              <a:ea typeface="Fira Sans"/>
              <a:cs typeface="Fira Sans"/>
              <a:sym typeface="Fira Sans"/>
            </a:endParaRPr>
          </a:p>
        </p:txBody>
      </p:sp>
      <p:sp>
        <p:nvSpPr>
          <p:cNvPr id="189" name="Google Shape;189;p38"/>
          <p:cNvSpPr txBox="1"/>
          <p:nvPr/>
        </p:nvSpPr>
        <p:spPr>
          <a:xfrm>
            <a:off x="466975" y="301100"/>
            <a:ext cx="6763200" cy="7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595959"/>
                </a:solidFill>
                <a:latin typeface="Fira Sans"/>
                <a:ea typeface="Fira Sans"/>
                <a:cs typeface="Fira Sans"/>
                <a:sym typeface="Fira Sans"/>
              </a:rPr>
              <a:t>How to Use this Kit</a:t>
            </a:r>
            <a:endParaRPr b="1" sz="3500">
              <a:solidFill>
                <a:srgbClr val="595959"/>
              </a:solidFill>
              <a:latin typeface="Fira Sans"/>
              <a:ea typeface="Fira Sans"/>
              <a:cs typeface="Fira Sans"/>
              <a:sym typeface="Fira Sans"/>
            </a:endParaRPr>
          </a:p>
        </p:txBody>
      </p:sp>
      <p:sp>
        <p:nvSpPr>
          <p:cNvPr id="190" name="Google Shape;190;p38"/>
          <p:cNvSpPr txBox="1"/>
          <p:nvPr/>
        </p:nvSpPr>
        <p:spPr>
          <a:xfrm>
            <a:off x="508325" y="1250525"/>
            <a:ext cx="7541700" cy="350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595959"/>
                </a:solidFill>
                <a:latin typeface="Fira Sans"/>
                <a:ea typeface="Fira Sans"/>
                <a:cs typeface="Fira Sans"/>
                <a:sym typeface="Fira Sans"/>
              </a:rPr>
              <a:t>The robots have landed and we are so excited to see our little friends rolling through your campus! Your marketing support helps increase orders on your campus and promotes this exciting new offering to your students.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rPr lang="en" sz="1800">
                <a:solidFill>
                  <a:srgbClr val="595959"/>
                </a:solidFill>
                <a:latin typeface="Fira Sans"/>
                <a:ea typeface="Fira Sans"/>
                <a:cs typeface="Fira Sans"/>
                <a:sym typeface="Fira Sans"/>
              </a:rPr>
              <a:t>The marketing materials in this kit are resources for you to use to support your marketing efforts. We encourage you to download, copy, and update the sample copy to fit your campus’ needs. Please reach out to your </a:t>
            </a:r>
            <a:r>
              <a:rPr b="1" lang="en" sz="1800">
                <a:solidFill>
                  <a:srgbClr val="595959"/>
                </a:solidFill>
                <a:latin typeface="Fira Sans"/>
                <a:ea typeface="Fira Sans"/>
                <a:cs typeface="Fira Sans"/>
                <a:sym typeface="Fira Sans"/>
              </a:rPr>
              <a:t>Grubhub CSM</a:t>
            </a:r>
            <a:r>
              <a:rPr lang="en" sz="1800">
                <a:solidFill>
                  <a:srgbClr val="595959"/>
                </a:solidFill>
                <a:latin typeface="Fira Sans"/>
                <a:ea typeface="Fira Sans"/>
                <a:cs typeface="Fira Sans"/>
                <a:sym typeface="Fira Sans"/>
              </a:rPr>
              <a:t> with any questions about the materials in this kit.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rPr lang="en" sz="1800">
                <a:solidFill>
                  <a:srgbClr val="595959"/>
                </a:solidFill>
                <a:latin typeface="Fira Sans"/>
                <a:ea typeface="Fira Sans"/>
                <a:cs typeface="Fira Sans"/>
                <a:sym typeface="Fira Sans"/>
              </a:rPr>
              <a:t>Let’s get rolling! </a:t>
            </a:r>
            <a:endParaRPr sz="1800">
              <a:solidFill>
                <a:srgbClr val="595959"/>
              </a:solidFill>
              <a:latin typeface="Fira Sans"/>
              <a:ea typeface="Fira Sans"/>
              <a:cs typeface="Fira Sans"/>
              <a:sym typeface="Fira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5500"/>
        </a:solidFill>
      </p:bgPr>
    </p:bg>
    <p:spTree>
      <p:nvGrpSpPr>
        <p:cNvPr id="194" name="Shape 194"/>
        <p:cNvGrpSpPr/>
        <p:nvPr/>
      </p:nvGrpSpPr>
      <p:grpSpPr>
        <a:xfrm>
          <a:off x="0" y="0"/>
          <a:ext cx="0" cy="0"/>
          <a:chOff x="0" y="0"/>
          <a:chExt cx="0" cy="0"/>
        </a:xfrm>
      </p:grpSpPr>
      <p:sp>
        <p:nvSpPr>
          <p:cNvPr id="195" name="Google Shape;195;p39"/>
          <p:cNvSpPr txBox="1"/>
          <p:nvPr>
            <p:ph idx="4294967295" type="title"/>
          </p:nvPr>
        </p:nvSpPr>
        <p:spPr>
          <a:xfrm>
            <a:off x="292775" y="1953750"/>
            <a:ext cx="3887100" cy="2475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5500">
                <a:solidFill>
                  <a:schemeClr val="lt1"/>
                </a:solidFill>
                <a:latin typeface="Fira Sans"/>
                <a:ea typeface="Fira Sans"/>
                <a:cs typeface="Fira Sans"/>
                <a:sym typeface="Fira Sans"/>
              </a:rPr>
              <a:t>Logos and Imagery</a:t>
            </a:r>
            <a:endParaRPr b="1" sz="5500">
              <a:solidFill>
                <a:schemeClr val="lt1"/>
              </a:solidFill>
              <a:latin typeface="Fira Sans"/>
              <a:ea typeface="Fira Sans"/>
              <a:cs typeface="Fira Sans"/>
              <a:sym typeface="Fira Sans"/>
            </a:endParaRPr>
          </a:p>
        </p:txBody>
      </p:sp>
      <p:sp>
        <p:nvSpPr>
          <p:cNvPr id="196" name="Google Shape;196;p3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97" name="Google Shape;197;p39"/>
          <p:cNvPicPr preferRelativeResize="0"/>
          <p:nvPr/>
        </p:nvPicPr>
        <p:blipFill>
          <a:blip r:embed="rId3">
            <a:alphaModFix/>
          </a:blip>
          <a:stretch>
            <a:fillRect/>
          </a:stretch>
        </p:blipFill>
        <p:spPr>
          <a:xfrm>
            <a:off x="477725" y="504875"/>
            <a:ext cx="1636499" cy="346156"/>
          </a:xfrm>
          <a:prstGeom prst="rect">
            <a:avLst/>
          </a:prstGeom>
          <a:noFill/>
          <a:ln>
            <a:noFill/>
          </a:ln>
        </p:spPr>
      </p:pic>
      <p:sp>
        <p:nvSpPr>
          <p:cNvPr id="198" name="Google Shape;198;p39"/>
          <p:cNvSpPr/>
          <p:nvPr/>
        </p:nvSpPr>
        <p:spPr>
          <a:xfrm>
            <a:off x="4319403" y="-235398"/>
            <a:ext cx="10905900" cy="10443300"/>
          </a:xfrm>
          <a:prstGeom prst="ellipse">
            <a:avLst/>
          </a:prstGeom>
          <a:solidFill>
            <a:srgbClr val="FFCA4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9" name="Google Shape;199;p39" title="sRGB-2025-PaperBag-2-White.png"/>
          <p:cNvPicPr preferRelativeResize="0"/>
          <p:nvPr/>
        </p:nvPicPr>
        <p:blipFill rotWithShape="1">
          <a:blip r:embed="rId4">
            <a:alphaModFix/>
          </a:blip>
          <a:srcRect b="17054" l="20204" r="20210" t="18611"/>
          <a:stretch/>
        </p:blipFill>
        <p:spPr>
          <a:xfrm>
            <a:off x="5338357" y="606075"/>
            <a:ext cx="3805635" cy="41087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40"/>
          <p:cNvSpPr txBox="1"/>
          <p:nvPr>
            <p:ph idx="12" type="sldNum"/>
          </p:nvPr>
        </p:nvSpPr>
        <p:spPr>
          <a:xfrm>
            <a:off x="8559647" y="475390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05" name="Google Shape;205;p40"/>
          <p:cNvSpPr txBox="1"/>
          <p:nvPr/>
        </p:nvSpPr>
        <p:spPr>
          <a:xfrm>
            <a:off x="466975" y="1250525"/>
            <a:ext cx="7296600" cy="240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solidFill>
                  <a:srgbClr val="595959"/>
                </a:solidFill>
                <a:latin typeface="Fira Sans"/>
                <a:ea typeface="Fira Sans"/>
                <a:cs typeface="Fira Sans"/>
                <a:sym typeface="Fira Sans"/>
              </a:rPr>
              <a:t>The provided robot imagery can be used in materials such as your campus app or website and marketing materials. We encourage you to use images to accompany any marketing you do! </a:t>
            </a:r>
            <a:endParaRPr sz="1800">
              <a:solidFill>
                <a:srgbClr val="595959"/>
              </a:solidFill>
              <a:latin typeface="Fira Sans"/>
              <a:ea typeface="Fira Sans"/>
              <a:cs typeface="Fira Sans"/>
              <a:sym typeface="Fira Sans"/>
            </a:endParaRPr>
          </a:p>
          <a:p>
            <a:pPr indent="0" lvl="0" marL="0" rtl="0" algn="l">
              <a:spcBef>
                <a:spcPts val="0"/>
              </a:spcBef>
              <a:spcAft>
                <a:spcPts val="0"/>
              </a:spcAft>
              <a:buClr>
                <a:schemeClr val="dk1"/>
              </a:buClr>
              <a:buSzPts val="1100"/>
              <a:buFont typeface="Arial"/>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Clr>
                <a:schemeClr val="dk1"/>
              </a:buClr>
              <a:buSzPts val="1100"/>
              <a:buFont typeface="Arial"/>
              <a:buNone/>
            </a:pPr>
            <a:r>
              <a:t/>
            </a:r>
            <a:endParaRPr sz="1800">
              <a:latin typeface="Fira Sans"/>
              <a:ea typeface="Fira Sans"/>
              <a:cs typeface="Fira Sans"/>
              <a:sym typeface="Fira Sans"/>
            </a:endParaRPr>
          </a:p>
          <a:p>
            <a:pPr indent="0" lvl="0" marL="0" rtl="0" algn="l">
              <a:spcBef>
                <a:spcPts val="0"/>
              </a:spcBef>
              <a:spcAft>
                <a:spcPts val="0"/>
              </a:spcAft>
              <a:buNone/>
            </a:pPr>
            <a:r>
              <a:t/>
            </a:r>
            <a:endParaRPr sz="1800">
              <a:latin typeface="Fira Sans"/>
              <a:ea typeface="Fira Sans"/>
              <a:cs typeface="Fira Sans"/>
              <a:sym typeface="Fira Sans"/>
            </a:endParaRPr>
          </a:p>
          <a:p>
            <a:pPr indent="0" lvl="0" marL="0" rtl="0" algn="l">
              <a:spcBef>
                <a:spcPts val="0"/>
              </a:spcBef>
              <a:spcAft>
                <a:spcPts val="0"/>
              </a:spcAft>
              <a:buNone/>
            </a:pPr>
            <a:r>
              <a:t/>
            </a:r>
            <a:endParaRPr sz="1800">
              <a:latin typeface="Fira Sans"/>
              <a:ea typeface="Fira Sans"/>
              <a:cs typeface="Fira Sans"/>
              <a:sym typeface="Fira Sans"/>
            </a:endParaRPr>
          </a:p>
          <a:p>
            <a:pPr indent="0" lvl="0" marL="0" rtl="0" algn="l">
              <a:spcBef>
                <a:spcPts val="0"/>
              </a:spcBef>
              <a:spcAft>
                <a:spcPts val="0"/>
              </a:spcAft>
              <a:buNone/>
            </a:pPr>
            <a:r>
              <a:t/>
            </a:r>
            <a:endParaRPr sz="1800">
              <a:latin typeface="Fira Sans"/>
              <a:ea typeface="Fira Sans"/>
              <a:cs typeface="Fira Sans"/>
              <a:sym typeface="Fira Sans"/>
            </a:endParaRPr>
          </a:p>
        </p:txBody>
      </p:sp>
      <p:sp>
        <p:nvSpPr>
          <p:cNvPr id="206" name="Google Shape;206;p40"/>
          <p:cNvSpPr txBox="1"/>
          <p:nvPr/>
        </p:nvSpPr>
        <p:spPr>
          <a:xfrm>
            <a:off x="466975" y="301100"/>
            <a:ext cx="6763200" cy="7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595959"/>
                </a:solidFill>
                <a:latin typeface="Fira Sans"/>
                <a:ea typeface="Fira Sans"/>
                <a:cs typeface="Fira Sans"/>
                <a:sym typeface="Fira Sans"/>
              </a:rPr>
              <a:t>Robot Imagery</a:t>
            </a:r>
            <a:endParaRPr b="1" sz="3500">
              <a:solidFill>
                <a:srgbClr val="595959"/>
              </a:solidFill>
              <a:latin typeface="Fira Sans"/>
              <a:ea typeface="Fira Sans"/>
              <a:cs typeface="Fira Sans"/>
              <a:sym typeface="Fira Sans"/>
            </a:endParaRPr>
          </a:p>
        </p:txBody>
      </p:sp>
      <p:sp>
        <p:nvSpPr>
          <p:cNvPr id="207" name="Google Shape;207;p40"/>
          <p:cNvSpPr/>
          <p:nvPr/>
        </p:nvSpPr>
        <p:spPr>
          <a:xfrm>
            <a:off x="516575" y="2794300"/>
            <a:ext cx="4852200" cy="474000"/>
          </a:xfrm>
          <a:prstGeom prst="flowChartAlternateProcess">
            <a:avLst/>
          </a:prstGeom>
          <a:solidFill>
            <a:srgbClr val="FF5500"/>
          </a:solidFill>
          <a:ln cap="flat" cmpd="sng" w="9525">
            <a:solidFill>
              <a:srgbClr val="FF55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chemeClr val="lt1"/>
                </a:solidFill>
                <a:uFill>
                  <a:noFill/>
                </a:uFill>
                <a:latin typeface="Poppins"/>
                <a:ea typeface="Poppins"/>
                <a:cs typeface="Poppins"/>
                <a:sym typeface="Poppins"/>
                <a:hlinkClick r:id="rId3">
                  <a:extLst>
                    <a:ext uri="{A12FA001-AC4F-418D-AE19-62706E023703}">
                      <ahyp:hlinkClr val="tx"/>
                    </a:ext>
                  </a:extLst>
                </a:hlinkClick>
              </a:rPr>
              <a:t>Delivery Robot Renderings Folder</a:t>
            </a:r>
            <a:r>
              <a:rPr b="1" lang="en">
                <a:solidFill>
                  <a:schemeClr val="lt1"/>
                </a:solidFill>
              </a:rPr>
              <a:t> </a:t>
            </a:r>
            <a:r>
              <a:rPr b="1" lang="en">
                <a:solidFill>
                  <a:schemeClr val="lt1"/>
                </a:solidFill>
                <a:latin typeface="Fira Sans"/>
                <a:ea typeface="Fira Sans"/>
                <a:cs typeface="Fira Sans"/>
                <a:sym typeface="Fira Sans"/>
              </a:rPr>
              <a:t>→</a:t>
            </a:r>
            <a:endParaRPr b="1">
              <a:solidFill>
                <a:schemeClr val="lt1"/>
              </a:solidFill>
            </a:endParaRPr>
          </a:p>
        </p:txBody>
      </p:sp>
      <p:sp>
        <p:nvSpPr>
          <p:cNvPr id="208" name="Google Shape;208;p40"/>
          <p:cNvSpPr/>
          <p:nvPr/>
        </p:nvSpPr>
        <p:spPr>
          <a:xfrm>
            <a:off x="516575" y="3704950"/>
            <a:ext cx="5067600" cy="474000"/>
          </a:xfrm>
          <a:prstGeom prst="flowChartAlternateProcess">
            <a:avLst/>
          </a:prstGeom>
          <a:solidFill>
            <a:srgbClr val="FF5500"/>
          </a:solidFill>
          <a:ln cap="flat" cmpd="sng" w="9525">
            <a:solidFill>
              <a:srgbClr val="FF55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chemeClr val="lt1"/>
                </a:solidFill>
                <a:uFill>
                  <a:noFill/>
                </a:uFill>
                <a:latin typeface="Poppins"/>
                <a:ea typeface="Poppins"/>
                <a:cs typeface="Poppins"/>
                <a:sym typeface="Poppins"/>
                <a:hlinkClick r:id="rId4">
                  <a:extLst>
                    <a:ext uri="{A12FA001-AC4F-418D-AE19-62706E023703}">
                      <ahyp:hlinkClr val="tx"/>
                    </a:ext>
                  </a:extLst>
                </a:hlinkClick>
              </a:rPr>
              <a:t>Delivery Robot Photography Folder</a:t>
            </a:r>
            <a:r>
              <a:rPr b="1" lang="en">
                <a:solidFill>
                  <a:schemeClr val="lt1"/>
                </a:solidFill>
              </a:rPr>
              <a:t> </a:t>
            </a:r>
            <a:r>
              <a:rPr b="1" lang="en">
                <a:solidFill>
                  <a:schemeClr val="lt1"/>
                </a:solidFill>
                <a:latin typeface="Fira Sans"/>
                <a:ea typeface="Fira Sans"/>
                <a:cs typeface="Fira Sans"/>
                <a:sym typeface="Fira Sans"/>
              </a:rPr>
              <a:t>→</a:t>
            </a:r>
            <a:endParaRPr b="1">
              <a:solidFill>
                <a:schemeClr val="lt1"/>
              </a:solidFill>
            </a:endParaRPr>
          </a:p>
        </p:txBody>
      </p:sp>
      <p:pic>
        <p:nvPicPr>
          <p:cNvPr id="209" name="Google Shape;209;p40"/>
          <p:cNvPicPr preferRelativeResize="0"/>
          <p:nvPr/>
        </p:nvPicPr>
        <p:blipFill>
          <a:blip r:embed="rId5">
            <a:alphaModFix/>
          </a:blip>
          <a:stretch>
            <a:fillRect/>
          </a:stretch>
        </p:blipFill>
        <p:spPr>
          <a:xfrm>
            <a:off x="6150285" y="2452125"/>
            <a:ext cx="1897040" cy="24011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41"/>
          <p:cNvSpPr txBox="1"/>
          <p:nvPr>
            <p:ph idx="12" type="sldNum"/>
          </p:nvPr>
        </p:nvSpPr>
        <p:spPr>
          <a:xfrm>
            <a:off x="8559647" y="475390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15" name="Google Shape;215;p41"/>
          <p:cNvSpPr txBox="1"/>
          <p:nvPr/>
        </p:nvSpPr>
        <p:spPr>
          <a:xfrm>
            <a:off x="465825" y="467300"/>
            <a:ext cx="4871400" cy="7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595959"/>
                </a:solidFill>
                <a:latin typeface="Fira Sans"/>
                <a:ea typeface="Fira Sans"/>
                <a:cs typeface="Fira Sans"/>
                <a:sym typeface="Fira Sans"/>
              </a:rPr>
              <a:t>Grubhub Logo</a:t>
            </a:r>
            <a:endParaRPr b="1" sz="3500">
              <a:solidFill>
                <a:srgbClr val="595959"/>
              </a:solidFill>
              <a:latin typeface="Fira Sans"/>
              <a:ea typeface="Fira Sans"/>
              <a:cs typeface="Fira Sans"/>
              <a:sym typeface="Fira Sans"/>
            </a:endParaRPr>
          </a:p>
        </p:txBody>
      </p:sp>
      <p:sp>
        <p:nvSpPr>
          <p:cNvPr id="216" name="Google Shape;216;p41"/>
          <p:cNvSpPr txBox="1"/>
          <p:nvPr/>
        </p:nvSpPr>
        <p:spPr>
          <a:xfrm>
            <a:off x="383300" y="1322975"/>
            <a:ext cx="8123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Poppins"/>
              <a:ea typeface="Poppins"/>
              <a:cs typeface="Poppins"/>
              <a:sym typeface="Poppins"/>
            </a:endParaRPr>
          </a:p>
        </p:txBody>
      </p:sp>
      <p:sp>
        <p:nvSpPr>
          <p:cNvPr id="217" name="Google Shape;217;p41"/>
          <p:cNvSpPr txBox="1"/>
          <p:nvPr/>
        </p:nvSpPr>
        <p:spPr>
          <a:xfrm>
            <a:off x="791300" y="3672150"/>
            <a:ext cx="1953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latin typeface="Poppins"/>
              <a:ea typeface="Poppins"/>
              <a:cs typeface="Poppins"/>
              <a:sym typeface="Poppins"/>
            </a:endParaRPr>
          </a:p>
        </p:txBody>
      </p:sp>
      <p:sp>
        <p:nvSpPr>
          <p:cNvPr id="218" name="Google Shape;218;p41"/>
          <p:cNvSpPr/>
          <p:nvPr/>
        </p:nvSpPr>
        <p:spPr>
          <a:xfrm>
            <a:off x="598250" y="3478750"/>
            <a:ext cx="3021300" cy="474000"/>
          </a:xfrm>
          <a:prstGeom prst="flowChartAlternateProcess">
            <a:avLst/>
          </a:prstGeom>
          <a:solidFill>
            <a:srgbClr val="FF55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chemeClr val="lt1"/>
                </a:solidFill>
                <a:uFill>
                  <a:noFill/>
                </a:uFill>
                <a:latin typeface="Fira Sans"/>
                <a:ea typeface="Fira Sans"/>
                <a:cs typeface="Fira Sans"/>
                <a:sym typeface="Fira Sans"/>
                <a:hlinkClick r:id="rId3">
                  <a:extLst>
                    <a:ext uri="{A12FA001-AC4F-418D-AE19-62706E023703}">
                      <ahyp:hlinkClr val="tx"/>
                    </a:ext>
                  </a:extLst>
                </a:hlinkClick>
              </a:rPr>
              <a:t>Grubhub Logos Folder</a:t>
            </a:r>
            <a:r>
              <a:rPr b="1" lang="en" sz="1800">
                <a:solidFill>
                  <a:schemeClr val="lt1"/>
                </a:solidFill>
                <a:latin typeface="Fira Sans"/>
                <a:ea typeface="Fira Sans"/>
                <a:cs typeface="Fira Sans"/>
                <a:sym typeface="Fira Sans"/>
              </a:rPr>
              <a:t> </a:t>
            </a:r>
            <a:r>
              <a:rPr b="1" lang="en">
                <a:solidFill>
                  <a:schemeClr val="lt1"/>
                </a:solidFill>
                <a:latin typeface="Fira Sans"/>
                <a:ea typeface="Fira Sans"/>
                <a:cs typeface="Fira Sans"/>
                <a:sym typeface="Fira Sans"/>
              </a:rPr>
              <a:t>→</a:t>
            </a:r>
            <a:endParaRPr b="1" sz="1800">
              <a:solidFill>
                <a:schemeClr val="lt1"/>
              </a:solidFill>
              <a:latin typeface="Fira Sans"/>
              <a:ea typeface="Fira Sans"/>
              <a:cs typeface="Fira Sans"/>
              <a:sym typeface="Fira Sans"/>
            </a:endParaRPr>
          </a:p>
        </p:txBody>
      </p:sp>
      <p:sp>
        <p:nvSpPr>
          <p:cNvPr id="219" name="Google Shape;219;p41"/>
          <p:cNvSpPr txBox="1"/>
          <p:nvPr/>
        </p:nvSpPr>
        <p:spPr>
          <a:xfrm>
            <a:off x="469025" y="1228575"/>
            <a:ext cx="7620300" cy="18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595959"/>
                </a:solidFill>
                <a:latin typeface="Fira Sans"/>
                <a:ea typeface="Fira Sans"/>
                <a:cs typeface="Fira Sans"/>
                <a:sym typeface="Fira Sans"/>
              </a:rPr>
              <a:t>The house icon must always be present before the logotype. The logo always appears in orange or white, depending on background color. Choose the version that is most legible.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t/>
            </a:r>
            <a:endParaRPr sz="1800">
              <a:solidFill>
                <a:srgbClr val="595959"/>
              </a:solidFill>
              <a:latin typeface="Fira Sans"/>
              <a:ea typeface="Fira Sans"/>
              <a:cs typeface="Fira Sans"/>
              <a:sym typeface="Fira Sans"/>
            </a:endParaRPr>
          </a:p>
          <a:p>
            <a:pPr indent="0" lvl="0" marL="0" rtl="0" algn="l">
              <a:spcBef>
                <a:spcPts val="0"/>
              </a:spcBef>
              <a:spcAft>
                <a:spcPts val="0"/>
              </a:spcAft>
              <a:buNone/>
            </a:pPr>
            <a:r>
              <a:rPr lang="en" sz="1800">
                <a:solidFill>
                  <a:srgbClr val="595959"/>
                </a:solidFill>
                <a:latin typeface="Fira Sans"/>
                <a:ea typeface="Fira Sans"/>
                <a:cs typeface="Fira Sans"/>
                <a:sym typeface="Fira Sans"/>
              </a:rPr>
              <a:t>Although our logotype is set in uppercase, we use “Grubhub” when we need to write our brand name.</a:t>
            </a:r>
            <a:endParaRPr sz="1800">
              <a:solidFill>
                <a:srgbClr val="595959"/>
              </a:solidFill>
              <a:latin typeface="Fira Sans"/>
              <a:ea typeface="Fira Sans"/>
              <a:cs typeface="Fira Sans"/>
              <a:sym typeface="Fira Sans"/>
            </a:endParaRPr>
          </a:p>
        </p:txBody>
      </p:sp>
      <p:pic>
        <p:nvPicPr>
          <p:cNvPr id="220" name="Google Shape;220;p41" title="Grubhub_Wordmark_Orange.png"/>
          <p:cNvPicPr preferRelativeResize="0"/>
          <p:nvPr/>
        </p:nvPicPr>
        <p:blipFill>
          <a:blip r:embed="rId4">
            <a:alphaModFix/>
          </a:blip>
          <a:stretch>
            <a:fillRect/>
          </a:stretch>
        </p:blipFill>
        <p:spPr>
          <a:xfrm>
            <a:off x="5065005" y="3416425"/>
            <a:ext cx="2857917" cy="5986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42"/>
          <p:cNvSpPr txBox="1"/>
          <p:nvPr>
            <p:ph idx="12" type="sldNum"/>
          </p:nvPr>
        </p:nvSpPr>
        <p:spPr>
          <a:xfrm>
            <a:off x="8559647" y="475390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26" name="Google Shape;226;p42"/>
          <p:cNvSpPr txBox="1"/>
          <p:nvPr/>
        </p:nvSpPr>
        <p:spPr>
          <a:xfrm>
            <a:off x="464775" y="358550"/>
            <a:ext cx="5897700" cy="7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500">
                <a:solidFill>
                  <a:srgbClr val="434343"/>
                </a:solidFill>
                <a:latin typeface="Fira Sans"/>
                <a:ea typeface="Fira Sans"/>
                <a:cs typeface="Fira Sans"/>
                <a:sym typeface="Fira Sans"/>
              </a:rPr>
              <a:t>Kiwibot Logo</a:t>
            </a:r>
            <a:endParaRPr b="1" sz="3500">
              <a:solidFill>
                <a:srgbClr val="434343"/>
              </a:solidFill>
              <a:latin typeface="Fira Sans"/>
              <a:ea typeface="Fira Sans"/>
              <a:cs typeface="Fira Sans"/>
              <a:sym typeface="Fira Sans"/>
            </a:endParaRPr>
          </a:p>
        </p:txBody>
      </p:sp>
      <p:sp>
        <p:nvSpPr>
          <p:cNvPr id="227" name="Google Shape;227;p42"/>
          <p:cNvSpPr txBox="1"/>
          <p:nvPr/>
        </p:nvSpPr>
        <p:spPr>
          <a:xfrm>
            <a:off x="464775" y="1306500"/>
            <a:ext cx="5254800" cy="283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solidFill>
                  <a:srgbClr val="595959"/>
                </a:solidFill>
                <a:latin typeface="Fira Sans"/>
                <a:ea typeface="Fira Sans"/>
                <a:cs typeface="Fira Sans"/>
                <a:sym typeface="Fira Sans"/>
              </a:rPr>
              <a:t>The Cartken logo can be used in black or white on various color backgrounds and imagery. The Cartken logo should always have margins around it horizontally and vertically.</a:t>
            </a:r>
            <a:endParaRPr sz="1800">
              <a:solidFill>
                <a:srgbClr val="595959"/>
              </a:solidFill>
              <a:latin typeface="Fira Sans"/>
              <a:ea typeface="Fira Sans"/>
              <a:cs typeface="Fira Sans"/>
              <a:sym typeface="Fira Sans"/>
            </a:endParaRPr>
          </a:p>
          <a:p>
            <a:pPr indent="0" lvl="0" marL="0" rtl="0" algn="l">
              <a:spcBef>
                <a:spcPts val="0"/>
              </a:spcBef>
              <a:spcAft>
                <a:spcPts val="0"/>
              </a:spcAft>
              <a:buClr>
                <a:schemeClr val="dk1"/>
              </a:buClr>
              <a:buSzPts val="1100"/>
              <a:buFont typeface="Arial"/>
              <a:buNone/>
            </a:pPr>
            <a:r>
              <a:t/>
            </a:r>
            <a:endParaRPr>
              <a:latin typeface="Fira Sans"/>
              <a:ea typeface="Fira Sans"/>
              <a:cs typeface="Fira Sans"/>
              <a:sym typeface="Fira Sans"/>
            </a:endParaRPr>
          </a:p>
          <a:p>
            <a:pPr indent="0" lvl="0" marL="0" rtl="0" algn="l">
              <a:spcBef>
                <a:spcPts val="0"/>
              </a:spcBef>
              <a:spcAft>
                <a:spcPts val="0"/>
              </a:spcAft>
              <a:buClr>
                <a:schemeClr val="dk1"/>
              </a:buClr>
              <a:buSzPts val="1100"/>
              <a:buFont typeface="Arial"/>
              <a:buNone/>
            </a:pPr>
            <a:r>
              <a:t/>
            </a:r>
            <a:endParaRPr>
              <a:solidFill>
                <a:schemeClr val="accent5"/>
              </a:solidFill>
              <a:latin typeface="Fira Sans"/>
              <a:ea typeface="Fira Sans"/>
              <a:cs typeface="Fira Sans"/>
              <a:sym typeface="Fira Sans"/>
            </a:endParaRPr>
          </a:p>
        </p:txBody>
      </p:sp>
      <p:sp>
        <p:nvSpPr>
          <p:cNvPr id="228" name="Google Shape;228;p42"/>
          <p:cNvSpPr/>
          <p:nvPr/>
        </p:nvSpPr>
        <p:spPr>
          <a:xfrm>
            <a:off x="464775" y="3985650"/>
            <a:ext cx="3242400" cy="474000"/>
          </a:xfrm>
          <a:prstGeom prst="flowChartAlternateProcess">
            <a:avLst/>
          </a:prstGeom>
          <a:solidFill>
            <a:srgbClr val="FF5500"/>
          </a:solidFill>
          <a:ln cap="flat" cmpd="sng" w="9525">
            <a:solidFill>
              <a:srgbClr val="FF55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solidFill>
                  <a:schemeClr val="lt1"/>
                </a:solidFill>
                <a:latin typeface="Fira Sans"/>
                <a:ea typeface="Fira Sans"/>
                <a:cs typeface="Fira Sans"/>
                <a:sym typeface="Fira Sans"/>
              </a:rPr>
              <a:t>Cartken Logos Folder</a:t>
            </a:r>
            <a:r>
              <a:rPr b="1" lang="en" sz="1800">
                <a:solidFill>
                  <a:schemeClr val="lt1"/>
                </a:solidFill>
                <a:latin typeface="Fira Sans"/>
                <a:ea typeface="Fira Sans"/>
                <a:cs typeface="Fira Sans"/>
                <a:sym typeface="Fira Sans"/>
              </a:rPr>
              <a:t> </a:t>
            </a:r>
            <a:r>
              <a:rPr b="1" lang="en">
                <a:solidFill>
                  <a:schemeClr val="lt1"/>
                </a:solidFill>
                <a:latin typeface="Fira Sans"/>
                <a:ea typeface="Fira Sans"/>
                <a:cs typeface="Fira Sans"/>
                <a:sym typeface="Fira Sans"/>
              </a:rPr>
              <a:t>→</a:t>
            </a:r>
            <a:r>
              <a:rPr b="1" lang="en" sz="1800">
                <a:solidFill>
                  <a:schemeClr val="lt1"/>
                </a:solidFill>
                <a:latin typeface="Fira Sans"/>
                <a:ea typeface="Fira Sans"/>
                <a:cs typeface="Fira Sans"/>
                <a:sym typeface="Fira Sans"/>
              </a:rPr>
              <a:t> </a:t>
            </a:r>
            <a:endParaRPr b="1" sz="1800">
              <a:solidFill>
                <a:schemeClr val="lt1"/>
              </a:solidFill>
              <a:latin typeface="Fira Sans"/>
              <a:ea typeface="Fira Sans"/>
              <a:cs typeface="Fira Sans"/>
              <a:sym typeface="Fira Sans"/>
            </a:endParaRPr>
          </a:p>
        </p:txBody>
      </p:sp>
      <p:pic>
        <p:nvPicPr>
          <p:cNvPr id="229" name="Google Shape;229;p42"/>
          <p:cNvPicPr preferRelativeResize="0"/>
          <p:nvPr/>
        </p:nvPicPr>
        <p:blipFill>
          <a:blip r:embed="rId3">
            <a:alphaModFix/>
          </a:blip>
          <a:stretch>
            <a:fillRect/>
          </a:stretch>
        </p:blipFill>
        <p:spPr>
          <a:xfrm>
            <a:off x="4572000" y="3985650"/>
            <a:ext cx="3457828" cy="393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5500"/>
        </a:solidFill>
      </p:bgPr>
    </p:bg>
    <p:spTree>
      <p:nvGrpSpPr>
        <p:cNvPr id="233" name="Shape 233"/>
        <p:cNvGrpSpPr/>
        <p:nvPr/>
      </p:nvGrpSpPr>
      <p:grpSpPr>
        <a:xfrm>
          <a:off x="0" y="0"/>
          <a:ext cx="0" cy="0"/>
          <a:chOff x="0" y="0"/>
          <a:chExt cx="0" cy="0"/>
        </a:xfrm>
      </p:grpSpPr>
      <p:sp>
        <p:nvSpPr>
          <p:cNvPr id="234" name="Google Shape;234;p43"/>
          <p:cNvSpPr txBox="1"/>
          <p:nvPr>
            <p:ph idx="4294967295" type="title"/>
          </p:nvPr>
        </p:nvSpPr>
        <p:spPr>
          <a:xfrm>
            <a:off x="292775" y="1953750"/>
            <a:ext cx="5742300" cy="1236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sz="4500">
                <a:solidFill>
                  <a:schemeClr val="lt1"/>
                </a:solidFill>
                <a:latin typeface="Fira Sans"/>
                <a:ea typeface="Fira Sans"/>
                <a:cs typeface="Fira Sans"/>
                <a:sym typeface="Fira Sans"/>
              </a:rPr>
              <a:t>PR Launch Guide</a:t>
            </a:r>
            <a:endParaRPr b="1" sz="4500">
              <a:solidFill>
                <a:schemeClr val="lt1"/>
              </a:solidFill>
              <a:latin typeface="Fira Sans"/>
              <a:ea typeface="Fira Sans"/>
              <a:cs typeface="Fira Sans"/>
              <a:sym typeface="Fira Sans"/>
            </a:endParaRPr>
          </a:p>
          <a:p>
            <a:pPr indent="0" lvl="0" marL="0" rtl="0" algn="l">
              <a:spcBef>
                <a:spcPts val="0"/>
              </a:spcBef>
              <a:spcAft>
                <a:spcPts val="0"/>
              </a:spcAft>
              <a:buNone/>
            </a:pPr>
            <a:r>
              <a:t/>
            </a:r>
            <a:endParaRPr b="1" sz="4500">
              <a:solidFill>
                <a:schemeClr val="lt1"/>
              </a:solidFill>
              <a:latin typeface="Fira Sans"/>
              <a:ea typeface="Fira Sans"/>
              <a:cs typeface="Fira Sans"/>
              <a:sym typeface="Fira Sans"/>
            </a:endParaRPr>
          </a:p>
        </p:txBody>
      </p:sp>
      <p:sp>
        <p:nvSpPr>
          <p:cNvPr id="235" name="Google Shape;235;p4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236" name="Google Shape;236;p43"/>
          <p:cNvSpPr/>
          <p:nvPr/>
        </p:nvSpPr>
        <p:spPr>
          <a:xfrm>
            <a:off x="4319403" y="-235398"/>
            <a:ext cx="10905900" cy="10443300"/>
          </a:xfrm>
          <a:prstGeom prst="ellipse">
            <a:avLst/>
          </a:prstGeom>
          <a:solidFill>
            <a:srgbClr val="FFCA4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7" name="Google Shape;237;p43" title="sRGB-2025-PaperBag-2-White.png"/>
          <p:cNvPicPr preferRelativeResize="0"/>
          <p:nvPr/>
        </p:nvPicPr>
        <p:blipFill rotWithShape="1">
          <a:blip r:embed="rId3">
            <a:alphaModFix/>
          </a:blip>
          <a:srcRect b="17054" l="20204" r="20210" t="18611"/>
          <a:stretch/>
        </p:blipFill>
        <p:spPr>
          <a:xfrm>
            <a:off x="5338357" y="606075"/>
            <a:ext cx="3805635" cy="4108774"/>
          </a:xfrm>
          <a:prstGeom prst="rect">
            <a:avLst/>
          </a:prstGeom>
          <a:noFill/>
          <a:ln>
            <a:noFill/>
          </a:ln>
        </p:spPr>
      </p:pic>
      <p:pic>
        <p:nvPicPr>
          <p:cNvPr id="238" name="Google Shape;238;p43" title="Grubhub_Wordmark_White.png"/>
          <p:cNvPicPr preferRelativeResize="0"/>
          <p:nvPr/>
        </p:nvPicPr>
        <p:blipFill>
          <a:blip r:embed="rId4">
            <a:alphaModFix/>
          </a:blip>
          <a:stretch>
            <a:fillRect/>
          </a:stretch>
        </p:blipFill>
        <p:spPr>
          <a:xfrm>
            <a:off x="457195" y="479520"/>
            <a:ext cx="1938043" cy="4059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Updated 2021 GH Template">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